
<file path=[Content_Types].xml><?xml version="1.0" encoding="utf-8"?>
<Types xmlns="http://schemas.openxmlformats.org/package/2006/content-types">
  <Default Extension="tmp"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25"/>
  </p:notesMasterIdLst>
  <p:handoutMasterIdLst>
    <p:handoutMasterId r:id="rId26"/>
  </p:handoutMasterIdLst>
  <p:sldIdLst>
    <p:sldId id="256" r:id="rId2"/>
    <p:sldId id="257" r:id="rId3"/>
    <p:sldId id="259" r:id="rId4"/>
    <p:sldId id="260"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8" r:id="rId20"/>
    <p:sldId id="297" r:id="rId21"/>
    <p:sldId id="299" r:id="rId22"/>
    <p:sldId id="300" r:id="rId23"/>
    <p:sldId id="304" r:id="rId24"/>
  </p:sldIdLst>
  <p:sldSz cx="9144000" cy="5143500" type="screen16x9"/>
  <p:notesSz cx="9874250" cy="6797675"/>
  <p:embeddedFontLst>
    <p:embeddedFont>
      <p:font typeface="Roboto Slab Light" panose="020B0604020202020204" charset="0"/>
      <p:regular r:id="rId27"/>
      <p:bold r:id="rId28"/>
    </p:embeddedFont>
    <p:embeddedFont>
      <p:font typeface="微軟正黑體" panose="020B0604030504040204" pitchFamily="34" charset="-120"/>
      <p:regular r:id="rId29"/>
      <p:bold r:id="rId30"/>
    </p:embeddedFont>
    <p:embeddedFont>
      <p:font typeface="Lato Light" panose="020B0604020202020204"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2D2602B-14D2-425D-A87A-975BA0C1DF6E}">
  <a:tblStyle styleId="{B2D2602B-14D2-425D-A87A-975BA0C1DF6E}"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1" autoAdjust="0"/>
    <p:restoredTop sz="94660"/>
  </p:normalViewPr>
  <p:slideViewPr>
    <p:cSldViewPr>
      <p:cViewPr varScale="1">
        <p:scale>
          <a:sx n="126" d="100"/>
          <a:sy n="126" d="100"/>
        </p:scale>
        <p:origin x="192" y="91"/>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font" Target="fonts/font7.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F06C29-6BD1-42E1-9CC6-D803BD7879A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TW" altLang="en-US"/>
        </a:p>
      </dgm:t>
    </dgm:pt>
    <dgm:pt modelId="{67841744-4732-4026-A35F-95DE7B579A37}">
      <dgm:prSet phldrT="[文字]"/>
      <dgm:spPr>
        <a:solidFill>
          <a:schemeClr val="accent1">
            <a:lumMod val="40000"/>
            <a:lumOff val="60000"/>
          </a:schemeClr>
        </a:solidFill>
        <a:ln>
          <a:solidFill>
            <a:schemeClr val="tx1"/>
          </a:solidFill>
        </a:ln>
      </dgm:spPr>
      <dgm:t>
        <a:bodyPr/>
        <a:lstStyle/>
        <a:p>
          <a:r>
            <a:rPr lang="en-US" altLang="zh-TW" b="1" dirty="0">
              <a:solidFill>
                <a:srgbClr val="002060"/>
              </a:solidFill>
              <a:latin typeface="Times New Roman" panose="02020603050405020304" pitchFamily="18" charset="0"/>
              <a:cs typeface="Times New Roman" panose="02020603050405020304" pitchFamily="18" charset="0"/>
            </a:rPr>
            <a:t>1</a:t>
          </a:r>
          <a:endParaRPr lang="zh-TW" altLang="en-US" b="1" dirty="0">
            <a:solidFill>
              <a:srgbClr val="002060"/>
            </a:solidFill>
            <a:latin typeface="Times New Roman" panose="02020603050405020304" pitchFamily="18" charset="0"/>
            <a:cs typeface="Times New Roman" panose="02020603050405020304" pitchFamily="18" charset="0"/>
          </a:endParaRPr>
        </a:p>
      </dgm:t>
    </dgm:pt>
    <dgm:pt modelId="{3F65EB50-30EE-4345-9E6C-C1F17864FEB9}" type="parTrans" cxnId="{2494206E-5134-48B5-9E7D-72C93322940D}">
      <dgm:prSet/>
      <dgm:spPr/>
      <dgm:t>
        <a:bodyPr/>
        <a:lstStyle/>
        <a:p>
          <a:endParaRPr lang="zh-TW" altLang="en-US"/>
        </a:p>
      </dgm:t>
    </dgm:pt>
    <dgm:pt modelId="{8B3630E1-B1B4-4D9B-9645-2900FCE47C63}" type="sibTrans" cxnId="{2494206E-5134-48B5-9E7D-72C93322940D}">
      <dgm:prSet/>
      <dgm:spPr/>
      <dgm:t>
        <a:bodyPr/>
        <a:lstStyle/>
        <a:p>
          <a:endParaRPr lang="zh-TW" altLang="en-US"/>
        </a:p>
      </dgm:t>
    </dgm:pt>
    <dgm:pt modelId="{23BCDA13-55D6-4FDB-95C4-0101C82EF2C7}">
      <dgm:prSet phldrT="[文字]" custT="1"/>
      <dgm:spPr>
        <a:solidFill>
          <a:schemeClr val="accent2">
            <a:lumMod val="40000"/>
            <a:lumOff val="60000"/>
            <a:alpha val="90000"/>
          </a:schemeClr>
        </a:solidFill>
        <a:ln>
          <a:solidFill>
            <a:schemeClr val="accent4">
              <a:alpha val="90000"/>
            </a:schemeClr>
          </a:solidFill>
        </a:ln>
      </dgm:spPr>
      <dgm:t>
        <a:bodyPr/>
        <a:lstStyle/>
        <a:p>
          <a:pPr>
            <a:buNone/>
          </a:pPr>
          <a:r>
            <a:rPr lang="zh-TW" altLang="en-US" sz="3200" b="0" dirty="0">
              <a:solidFill>
                <a:schemeClr val="tx1"/>
              </a:solidFill>
              <a:latin typeface="微軟正黑體" panose="020B0604030504040204" pitchFamily="34" charset="-120"/>
              <a:ea typeface="微軟正黑體" panose="020B0604030504040204" pitchFamily="34" charset="-120"/>
            </a:rPr>
            <a:t>說明會</a:t>
          </a:r>
          <a:r>
            <a:rPr lang="zh-TW" altLang="en-US" sz="3200" b="1" u="sng" dirty="0">
              <a:solidFill>
                <a:srgbClr val="C00000"/>
              </a:solidFill>
              <a:latin typeface="微軟正黑體" panose="020B0604030504040204" pitchFamily="34" charset="-120"/>
              <a:ea typeface="微軟正黑體" panose="020B0604030504040204" pitchFamily="34" charset="-120"/>
            </a:rPr>
            <a:t>簡報檔紙本</a:t>
          </a:r>
          <a:endParaRPr lang="zh-TW" altLang="en-US" sz="3200" b="0" dirty="0">
            <a:solidFill>
              <a:schemeClr val="tx1"/>
            </a:solidFill>
            <a:latin typeface="微軟正黑體" panose="020B0604030504040204" pitchFamily="34" charset="-120"/>
            <a:ea typeface="微軟正黑體" panose="020B0604030504040204" pitchFamily="34" charset="-120"/>
          </a:endParaRPr>
        </a:p>
      </dgm:t>
    </dgm:pt>
    <dgm:pt modelId="{A0BE3FC8-ACF6-4E6F-8921-457491B10C76}" type="parTrans" cxnId="{1E4B1D7C-E970-4F26-8B8B-27985E774B55}">
      <dgm:prSet/>
      <dgm:spPr/>
      <dgm:t>
        <a:bodyPr/>
        <a:lstStyle/>
        <a:p>
          <a:endParaRPr lang="zh-TW" altLang="en-US"/>
        </a:p>
      </dgm:t>
    </dgm:pt>
    <dgm:pt modelId="{607D8F95-3181-40B4-9662-51EBA57545FB}" type="sibTrans" cxnId="{1E4B1D7C-E970-4F26-8B8B-27985E774B55}">
      <dgm:prSet/>
      <dgm:spPr/>
      <dgm:t>
        <a:bodyPr/>
        <a:lstStyle/>
        <a:p>
          <a:endParaRPr lang="zh-TW" altLang="en-US"/>
        </a:p>
      </dgm:t>
    </dgm:pt>
    <dgm:pt modelId="{1D2E9695-2503-47B2-82E0-D85986EF740C}">
      <dgm:prSet phldrT="[文字]"/>
      <dgm:spPr>
        <a:solidFill>
          <a:schemeClr val="accent1">
            <a:lumMod val="40000"/>
            <a:lumOff val="60000"/>
          </a:schemeClr>
        </a:solidFill>
        <a:ln>
          <a:solidFill>
            <a:schemeClr val="tx1"/>
          </a:solidFill>
        </a:ln>
      </dgm:spPr>
      <dgm:t>
        <a:bodyPr/>
        <a:lstStyle/>
        <a:p>
          <a:r>
            <a:rPr lang="en-US" altLang="zh-TW" b="1" dirty="0">
              <a:solidFill>
                <a:srgbClr val="002060"/>
              </a:solidFill>
              <a:latin typeface="Times New Roman" panose="02020603050405020304" pitchFamily="18" charset="0"/>
              <a:cs typeface="Times New Roman" panose="02020603050405020304" pitchFamily="18" charset="0"/>
            </a:rPr>
            <a:t>2</a:t>
          </a:r>
          <a:endParaRPr lang="zh-TW" altLang="en-US" b="1" dirty="0">
            <a:solidFill>
              <a:srgbClr val="002060"/>
            </a:solidFill>
            <a:latin typeface="Times New Roman" panose="02020603050405020304" pitchFamily="18" charset="0"/>
            <a:cs typeface="Times New Roman" panose="02020603050405020304" pitchFamily="18" charset="0"/>
          </a:endParaRPr>
        </a:p>
      </dgm:t>
    </dgm:pt>
    <dgm:pt modelId="{EDA2A6A0-3F30-4B4B-9489-F51ADD92EA43}" type="parTrans" cxnId="{4CF4897D-6538-4E79-AB96-597C8B8C756C}">
      <dgm:prSet/>
      <dgm:spPr/>
      <dgm:t>
        <a:bodyPr/>
        <a:lstStyle/>
        <a:p>
          <a:endParaRPr lang="zh-TW" altLang="en-US"/>
        </a:p>
      </dgm:t>
    </dgm:pt>
    <dgm:pt modelId="{C657C7B6-5701-42F7-BC29-F2B22D26A123}" type="sibTrans" cxnId="{4CF4897D-6538-4E79-AB96-597C8B8C756C}">
      <dgm:prSet/>
      <dgm:spPr/>
      <dgm:t>
        <a:bodyPr/>
        <a:lstStyle/>
        <a:p>
          <a:endParaRPr lang="zh-TW" altLang="en-US"/>
        </a:p>
      </dgm:t>
    </dgm:pt>
    <dgm:pt modelId="{5DA3BA35-4B2E-4305-A6A3-2E03CDE9FBFB}">
      <dgm:prSet phldrT="[文字]" custT="1"/>
      <dgm:spPr>
        <a:solidFill>
          <a:schemeClr val="accent2">
            <a:lumMod val="40000"/>
            <a:lumOff val="60000"/>
            <a:alpha val="90000"/>
          </a:schemeClr>
        </a:solidFill>
        <a:ln>
          <a:solidFill>
            <a:schemeClr val="accent4">
              <a:alpha val="90000"/>
            </a:schemeClr>
          </a:solidFill>
        </a:ln>
      </dgm:spPr>
      <dgm:t>
        <a:bodyPr/>
        <a:lstStyle/>
        <a:p>
          <a:pPr>
            <a:buNone/>
          </a:pPr>
          <a:r>
            <a:rPr lang="zh-TW" altLang="en-US" sz="3200" b="0" kern="1200" dirty="0">
              <a:solidFill>
                <a:srgbClr val="000000"/>
              </a:solidFill>
              <a:latin typeface="微軟正黑體" panose="020B0604030504040204" pitchFamily="34" charset="-120"/>
              <a:ea typeface="微軟正黑體" panose="020B0604030504040204" pitchFamily="34" charset="-120"/>
              <a:cs typeface="+mn-cs"/>
            </a:rPr>
            <a:t>鑑定調查</a:t>
          </a:r>
          <a:r>
            <a:rPr lang="zh-TW" altLang="en-US" sz="3200" b="1" u="sng" kern="1200" dirty="0">
              <a:solidFill>
                <a:srgbClr val="C00000"/>
              </a:solidFill>
              <a:latin typeface="微軟正黑體" panose="020B0604030504040204" pitchFamily="34" charset="-120"/>
              <a:ea typeface="微軟正黑體" panose="020B0604030504040204" pitchFamily="34" charset="-120"/>
              <a:cs typeface="+mn-cs"/>
            </a:rPr>
            <a:t>回條</a:t>
          </a:r>
          <a:endParaRPr lang="zh-TW" altLang="en-US" sz="3200" b="0" kern="1200" dirty="0">
            <a:solidFill>
              <a:srgbClr val="000000"/>
            </a:solidFill>
            <a:latin typeface="微軟正黑體" panose="020B0604030504040204" pitchFamily="34" charset="-120"/>
            <a:ea typeface="微軟正黑體" panose="020B0604030504040204" pitchFamily="34" charset="-120"/>
            <a:cs typeface="+mn-cs"/>
          </a:endParaRPr>
        </a:p>
      </dgm:t>
    </dgm:pt>
    <dgm:pt modelId="{EFF700A1-0778-48FB-B257-D2CC485CBB8F}" type="parTrans" cxnId="{03DF4B92-FCF2-488F-B18F-815B90841021}">
      <dgm:prSet/>
      <dgm:spPr/>
      <dgm:t>
        <a:bodyPr/>
        <a:lstStyle/>
        <a:p>
          <a:endParaRPr lang="zh-TW" altLang="en-US"/>
        </a:p>
      </dgm:t>
    </dgm:pt>
    <dgm:pt modelId="{CE93094F-EF35-4D5D-82C8-F0E442C7CAD1}" type="sibTrans" cxnId="{03DF4B92-FCF2-488F-B18F-815B90841021}">
      <dgm:prSet/>
      <dgm:spPr/>
      <dgm:t>
        <a:bodyPr/>
        <a:lstStyle/>
        <a:p>
          <a:endParaRPr lang="zh-TW" altLang="en-US"/>
        </a:p>
      </dgm:t>
    </dgm:pt>
    <dgm:pt modelId="{3DB46EE2-4153-4B8B-B14A-F578819C1DBB}" type="pres">
      <dgm:prSet presAssocID="{DFF06C29-6BD1-42E1-9CC6-D803BD7879A6}" presName="Name0" presStyleCnt="0">
        <dgm:presLayoutVars>
          <dgm:dir/>
          <dgm:animLvl val="lvl"/>
          <dgm:resizeHandles val="exact"/>
        </dgm:presLayoutVars>
      </dgm:prSet>
      <dgm:spPr/>
      <dgm:t>
        <a:bodyPr/>
        <a:lstStyle/>
        <a:p>
          <a:endParaRPr lang="zh-TW" altLang="en-US"/>
        </a:p>
      </dgm:t>
    </dgm:pt>
    <dgm:pt modelId="{6B94FBF2-BAA9-4A6C-8BF3-F188558B2E94}" type="pres">
      <dgm:prSet presAssocID="{67841744-4732-4026-A35F-95DE7B579A37}" presName="linNode" presStyleCnt="0"/>
      <dgm:spPr/>
    </dgm:pt>
    <dgm:pt modelId="{C9EF413C-778A-430E-9563-D734BB7F4DF6}" type="pres">
      <dgm:prSet presAssocID="{67841744-4732-4026-A35F-95DE7B579A37}" presName="parentText" presStyleLbl="node1" presStyleIdx="0" presStyleCnt="2" custScaleX="90978">
        <dgm:presLayoutVars>
          <dgm:chMax val="1"/>
          <dgm:bulletEnabled val="1"/>
        </dgm:presLayoutVars>
      </dgm:prSet>
      <dgm:spPr/>
      <dgm:t>
        <a:bodyPr/>
        <a:lstStyle/>
        <a:p>
          <a:endParaRPr lang="zh-TW" altLang="en-US"/>
        </a:p>
      </dgm:t>
    </dgm:pt>
    <dgm:pt modelId="{AA6135C2-1AE1-40C3-95F4-C62AE4943A69}" type="pres">
      <dgm:prSet presAssocID="{67841744-4732-4026-A35F-95DE7B579A37}" presName="descendantText" presStyleLbl="alignAccFollowNode1" presStyleIdx="0" presStyleCnt="2" custScaleX="125102">
        <dgm:presLayoutVars>
          <dgm:bulletEnabled val="1"/>
        </dgm:presLayoutVars>
      </dgm:prSet>
      <dgm:spPr/>
      <dgm:t>
        <a:bodyPr/>
        <a:lstStyle/>
        <a:p>
          <a:endParaRPr lang="zh-TW" altLang="en-US"/>
        </a:p>
      </dgm:t>
    </dgm:pt>
    <dgm:pt modelId="{CBD0C53A-3C86-4B86-B1BD-1986F6A9D2E6}" type="pres">
      <dgm:prSet presAssocID="{8B3630E1-B1B4-4D9B-9645-2900FCE47C63}" presName="sp" presStyleCnt="0"/>
      <dgm:spPr/>
    </dgm:pt>
    <dgm:pt modelId="{C84DA28F-2F5D-49CD-80D2-C45508163651}" type="pres">
      <dgm:prSet presAssocID="{1D2E9695-2503-47B2-82E0-D85986EF740C}" presName="linNode" presStyleCnt="0"/>
      <dgm:spPr/>
    </dgm:pt>
    <dgm:pt modelId="{F3060F80-EA88-4548-B61F-11FA616D7D7B}" type="pres">
      <dgm:prSet presAssocID="{1D2E9695-2503-47B2-82E0-D85986EF740C}" presName="parentText" presStyleLbl="node1" presStyleIdx="1" presStyleCnt="2" custScaleX="84018">
        <dgm:presLayoutVars>
          <dgm:chMax val="1"/>
          <dgm:bulletEnabled val="1"/>
        </dgm:presLayoutVars>
      </dgm:prSet>
      <dgm:spPr/>
      <dgm:t>
        <a:bodyPr/>
        <a:lstStyle/>
        <a:p>
          <a:endParaRPr lang="zh-TW" altLang="en-US"/>
        </a:p>
      </dgm:t>
    </dgm:pt>
    <dgm:pt modelId="{85A15026-1DE9-463F-AC45-D40E5DC4CBEC}" type="pres">
      <dgm:prSet presAssocID="{1D2E9695-2503-47B2-82E0-D85986EF740C}" presName="descendantText" presStyleLbl="alignAccFollowNode1" presStyleIdx="1" presStyleCnt="2" custScaleX="116891">
        <dgm:presLayoutVars>
          <dgm:bulletEnabled val="1"/>
        </dgm:presLayoutVars>
      </dgm:prSet>
      <dgm:spPr/>
      <dgm:t>
        <a:bodyPr/>
        <a:lstStyle/>
        <a:p>
          <a:endParaRPr lang="zh-TW" altLang="en-US"/>
        </a:p>
      </dgm:t>
    </dgm:pt>
  </dgm:ptLst>
  <dgm:cxnLst>
    <dgm:cxn modelId="{2560C794-CB5F-4F35-948D-6B80020C10C7}" type="presOf" srcId="{23BCDA13-55D6-4FDB-95C4-0101C82EF2C7}" destId="{AA6135C2-1AE1-40C3-95F4-C62AE4943A69}" srcOrd="0" destOrd="0" presId="urn:microsoft.com/office/officeart/2005/8/layout/vList5"/>
    <dgm:cxn modelId="{9E54C06F-9164-4BEA-89BF-37222D08C57A}" type="presOf" srcId="{67841744-4732-4026-A35F-95DE7B579A37}" destId="{C9EF413C-778A-430E-9563-D734BB7F4DF6}" srcOrd="0" destOrd="0" presId="urn:microsoft.com/office/officeart/2005/8/layout/vList5"/>
    <dgm:cxn modelId="{AC6EBC07-D9E9-454E-9D37-9B450B0BB5F3}" type="presOf" srcId="{5DA3BA35-4B2E-4305-A6A3-2E03CDE9FBFB}" destId="{85A15026-1DE9-463F-AC45-D40E5DC4CBEC}" srcOrd="0" destOrd="0" presId="urn:microsoft.com/office/officeart/2005/8/layout/vList5"/>
    <dgm:cxn modelId="{03DF4B92-FCF2-488F-B18F-815B90841021}" srcId="{1D2E9695-2503-47B2-82E0-D85986EF740C}" destId="{5DA3BA35-4B2E-4305-A6A3-2E03CDE9FBFB}" srcOrd="0" destOrd="0" parTransId="{EFF700A1-0778-48FB-B257-D2CC485CBB8F}" sibTransId="{CE93094F-EF35-4D5D-82C8-F0E442C7CAD1}"/>
    <dgm:cxn modelId="{4CF4897D-6538-4E79-AB96-597C8B8C756C}" srcId="{DFF06C29-6BD1-42E1-9CC6-D803BD7879A6}" destId="{1D2E9695-2503-47B2-82E0-D85986EF740C}" srcOrd="1" destOrd="0" parTransId="{EDA2A6A0-3F30-4B4B-9489-F51ADD92EA43}" sibTransId="{C657C7B6-5701-42F7-BC29-F2B22D26A123}"/>
    <dgm:cxn modelId="{1E4B1D7C-E970-4F26-8B8B-27985E774B55}" srcId="{67841744-4732-4026-A35F-95DE7B579A37}" destId="{23BCDA13-55D6-4FDB-95C4-0101C82EF2C7}" srcOrd="0" destOrd="0" parTransId="{A0BE3FC8-ACF6-4E6F-8921-457491B10C76}" sibTransId="{607D8F95-3181-40B4-9662-51EBA57545FB}"/>
    <dgm:cxn modelId="{2494206E-5134-48B5-9E7D-72C93322940D}" srcId="{DFF06C29-6BD1-42E1-9CC6-D803BD7879A6}" destId="{67841744-4732-4026-A35F-95DE7B579A37}" srcOrd="0" destOrd="0" parTransId="{3F65EB50-30EE-4345-9E6C-C1F17864FEB9}" sibTransId="{8B3630E1-B1B4-4D9B-9645-2900FCE47C63}"/>
    <dgm:cxn modelId="{72965A49-5721-408A-8B4F-B8A6EF8570E5}" type="presOf" srcId="{DFF06C29-6BD1-42E1-9CC6-D803BD7879A6}" destId="{3DB46EE2-4153-4B8B-B14A-F578819C1DBB}" srcOrd="0" destOrd="0" presId="urn:microsoft.com/office/officeart/2005/8/layout/vList5"/>
    <dgm:cxn modelId="{65582552-573C-4641-8706-2CC8A35ED51E}" type="presOf" srcId="{1D2E9695-2503-47B2-82E0-D85986EF740C}" destId="{F3060F80-EA88-4548-B61F-11FA616D7D7B}" srcOrd="0" destOrd="0" presId="urn:microsoft.com/office/officeart/2005/8/layout/vList5"/>
    <dgm:cxn modelId="{8A22E889-18CE-4464-9121-A7DF17213CE7}" type="presParOf" srcId="{3DB46EE2-4153-4B8B-B14A-F578819C1DBB}" destId="{6B94FBF2-BAA9-4A6C-8BF3-F188558B2E94}" srcOrd="0" destOrd="0" presId="urn:microsoft.com/office/officeart/2005/8/layout/vList5"/>
    <dgm:cxn modelId="{2E5AD054-D990-4B91-AB9E-E7BADBB0F409}" type="presParOf" srcId="{6B94FBF2-BAA9-4A6C-8BF3-F188558B2E94}" destId="{C9EF413C-778A-430E-9563-D734BB7F4DF6}" srcOrd="0" destOrd="0" presId="urn:microsoft.com/office/officeart/2005/8/layout/vList5"/>
    <dgm:cxn modelId="{467B2918-B2D1-42B2-B28B-DFBA98BF3F39}" type="presParOf" srcId="{6B94FBF2-BAA9-4A6C-8BF3-F188558B2E94}" destId="{AA6135C2-1AE1-40C3-95F4-C62AE4943A69}" srcOrd="1" destOrd="0" presId="urn:microsoft.com/office/officeart/2005/8/layout/vList5"/>
    <dgm:cxn modelId="{87FEA8C4-476B-452A-A9C8-8F1D74A6B56A}" type="presParOf" srcId="{3DB46EE2-4153-4B8B-B14A-F578819C1DBB}" destId="{CBD0C53A-3C86-4B86-B1BD-1986F6A9D2E6}" srcOrd="1" destOrd="0" presId="urn:microsoft.com/office/officeart/2005/8/layout/vList5"/>
    <dgm:cxn modelId="{B5C8CF55-50AF-4EDB-88F8-F52B78AF3030}" type="presParOf" srcId="{3DB46EE2-4153-4B8B-B14A-F578819C1DBB}" destId="{C84DA28F-2F5D-49CD-80D2-C45508163651}" srcOrd="2" destOrd="0" presId="urn:microsoft.com/office/officeart/2005/8/layout/vList5"/>
    <dgm:cxn modelId="{07CA78AB-7DD0-4561-A20E-305AC17895A7}" type="presParOf" srcId="{C84DA28F-2F5D-49CD-80D2-C45508163651}" destId="{F3060F80-EA88-4548-B61F-11FA616D7D7B}" srcOrd="0" destOrd="0" presId="urn:microsoft.com/office/officeart/2005/8/layout/vList5"/>
    <dgm:cxn modelId="{B73D0895-CED8-402E-85A8-D203B72216DF}" type="presParOf" srcId="{C84DA28F-2F5D-49CD-80D2-C45508163651}" destId="{85A15026-1DE9-463F-AC45-D40E5DC4CBE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FBE655-69F4-4E97-8C49-3AF61242E0F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TW" altLang="en-US"/>
        </a:p>
      </dgm:t>
    </dgm:pt>
    <dgm:pt modelId="{60C528CB-EFCB-4B29-9644-E08FEE0C66DE}">
      <dgm:prSet phldrT="[文字]" custT="1"/>
      <dgm:spPr>
        <a:solidFill>
          <a:schemeClr val="accent4">
            <a:lumMod val="40000"/>
            <a:lumOff val="60000"/>
          </a:schemeClr>
        </a:solidFill>
        <a:ln>
          <a:solidFill>
            <a:schemeClr val="accent4">
              <a:lumMod val="50000"/>
            </a:schemeClr>
          </a:solidFill>
        </a:ln>
      </dgm:spPr>
      <dgm:t>
        <a:bodyPr/>
        <a:lstStyle/>
        <a:p>
          <a:r>
            <a:rPr lang="zh-TW" altLang="en-US" sz="4800" b="1" dirty="0">
              <a:solidFill>
                <a:schemeClr val="tx1"/>
              </a:solidFill>
              <a:latin typeface="微軟正黑體" panose="020B0604030504040204" pitchFamily="34" charset="-120"/>
              <a:ea typeface="微軟正黑體" panose="020B0604030504040204" pitchFamily="34" charset="-120"/>
            </a:rPr>
            <a:t>國文</a:t>
          </a:r>
        </a:p>
      </dgm:t>
    </dgm:pt>
    <dgm:pt modelId="{94AF4C97-72EE-44BE-B552-310C9023C041}" type="parTrans" cxnId="{7A811DBE-836F-4F32-9357-D2D770BE9DA6}">
      <dgm:prSet/>
      <dgm:spPr/>
      <dgm:t>
        <a:bodyPr/>
        <a:lstStyle/>
        <a:p>
          <a:endParaRPr lang="zh-TW" altLang="en-US"/>
        </a:p>
      </dgm:t>
    </dgm:pt>
    <dgm:pt modelId="{7CBB54AC-16FE-494E-BE51-B0BE854CA934}" type="sibTrans" cxnId="{7A811DBE-836F-4F32-9357-D2D770BE9DA6}">
      <dgm:prSet/>
      <dgm:spPr/>
      <dgm:t>
        <a:bodyPr/>
        <a:lstStyle/>
        <a:p>
          <a:endParaRPr lang="zh-TW" altLang="en-US"/>
        </a:p>
      </dgm:t>
    </dgm:pt>
    <dgm:pt modelId="{3BA455D5-2CF1-42BE-A9DA-BDD76FC3BA6B}">
      <dgm:prSet phldrT="[文字]" custT="1"/>
      <dgm:spPr>
        <a:solidFill>
          <a:schemeClr val="accent6">
            <a:lumMod val="20000"/>
            <a:lumOff val="80000"/>
            <a:alpha val="90000"/>
          </a:schemeClr>
        </a:solidFill>
        <a:ln>
          <a:solidFill>
            <a:schemeClr val="accent6">
              <a:lumMod val="60000"/>
              <a:lumOff val="40000"/>
              <a:alpha val="90000"/>
            </a:schemeClr>
          </a:solidFill>
        </a:ln>
      </dgm:spPr>
      <dgm:t>
        <a:bodyPr/>
        <a:lstStyle/>
        <a:p>
          <a:pPr marL="0" indent="0" algn="l">
            <a:buFont typeface="Arial" panose="020B0604020202020204" pitchFamily="34" charset="0"/>
            <a:buNone/>
          </a:pPr>
          <a:r>
            <a:rPr 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10</a:t>
          </a:r>
          <a:r>
            <a:rPr lang="en-US" alt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7</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學年度第一學期</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國文</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科定期評量平均成績達全年級百分等級</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九十七</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以上</a:t>
          </a:r>
          <a:endParaRPr lang="zh-TW" altLang="en-US" sz="1800" kern="1200" dirty="0">
            <a:latin typeface="微軟正黑體" panose="020B0604030504040204" pitchFamily="34" charset="-120"/>
            <a:ea typeface="微軟正黑體" panose="020B0604030504040204" pitchFamily="34" charset="-120"/>
          </a:endParaRPr>
        </a:p>
      </dgm:t>
    </dgm:pt>
    <dgm:pt modelId="{CD38A831-C43F-400C-B110-B9723DECF405}" type="parTrans" cxnId="{0885F096-68C3-4CEB-B8CB-51DAB6E2CCBA}">
      <dgm:prSet/>
      <dgm:spPr/>
      <dgm:t>
        <a:bodyPr/>
        <a:lstStyle/>
        <a:p>
          <a:endParaRPr lang="zh-TW" altLang="en-US"/>
        </a:p>
      </dgm:t>
    </dgm:pt>
    <dgm:pt modelId="{ACC5E129-3D26-4468-A74B-1A7B28542F4C}" type="sibTrans" cxnId="{0885F096-68C3-4CEB-B8CB-51DAB6E2CCBA}">
      <dgm:prSet/>
      <dgm:spPr/>
      <dgm:t>
        <a:bodyPr/>
        <a:lstStyle/>
        <a:p>
          <a:endParaRPr lang="zh-TW" altLang="en-US"/>
        </a:p>
      </dgm:t>
    </dgm:pt>
    <dgm:pt modelId="{4A7DB8A7-2321-4827-9E8E-C9267A2FF4FC}">
      <dgm:prSet phldrT="[文字]" custT="1"/>
      <dgm:spPr>
        <a:solidFill>
          <a:schemeClr val="accent4">
            <a:lumMod val="40000"/>
            <a:lumOff val="60000"/>
          </a:schemeClr>
        </a:solidFill>
        <a:ln>
          <a:solidFill>
            <a:schemeClr val="accent4">
              <a:lumMod val="50000"/>
            </a:schemeClr>
          </a:solidFill>
        </a:ln>
      </dgm:spPr>
      <dgm:t>
        <a:bodyPr/>
        <a:lstStyle/>
        <a:p>
          <a:pPr marL="0" lvl="0" indent="0" algn="ctr" defTabSz="2133600">
            <a:lnSpc>
              <a:spcPct val="90000"/>
            </a:lnSpc>
            <a:spcBef>
              <a:spcPct val="0"/>
            </a:spcBef>
            <a:spcAft>
              <a:spcPct val="35000"/>
            </a:spcAft>
            <a:buNone/>
          </a:pPr>
          <a:r>
            <a:rPr lang="zh-TW" altLang="en-US" sz="4800" b="1" kern="1200" dirty="0">
              <a:solidFill>
                <a:srgbClr val="000000"/>
              </a:solidFill>
              <a:latin typeface="微軟正黑體" panose="020B0604030504040204" pitchFamily="34" charset="-120"/>
              <a:ea typeface="微軟正黑體" panose="020B0604030504040204" pitchFamily="34" charset="-120"/>
              <a:cs typeface="+mn-cs"/>
            </a:rPr>
            <a:t>英語</a:t>
          </a:r>
        </a:p>
      </dgm:t>
    </dgm:pt>
    <dgm:pt modelId="{EB938EBE-3A07-4F2C-BC85-0A0AC2C1D45C}" type="parTrans" cxnId="{0FF25D09-A67A-4A24-B71F-DAC8B2B6727C}">
      <dgm:prSet/>
      <dgm:spPr/>
      <dgm:t>
        <a:bodyPr/>
        <a:lstStyle/>
        <a:p>
          <a:endParaRPr lang="zh-TW" altLang="en-US"/>
        </a:p>
      </dgm:t>
    </dgm:pt>
    <dgm:pt modelId="{7E9FFCA4-BC08-413C-8AFD-0B0C5D74068E}" type="sibTrans" cxnId="{0FF25D09-A67A-4A24-B71F-DAC8B2B6727C}">
      <dgm:prSet/>
      <dgm:spPr/>
      <dgm:t>
        <a:bodyPr/>
        <a:lstStyle/>
        <a:p>
          <a:endParaRPr lang="zh-TW" altLang="en-US"/>
        </a:p>
      </dgm:t>
    </dgm:pt>
    <dgm:pt modelId="{01A7562B-25A7-4328-8A78-32C08906CCFE}">
      <dgm:prSet phldrT="[文字]" custT="1"/>
      <dgm:spPr>
        <a:solidFill>
          <a:schemeClr val="accent6">
            <a:lumMod val="20000"/>
            <a:lumOff val="80000"/>
            <a:alpha val="90000"/>
          </a:schemeClr>
        </a:solidFill>
        <a:ln>
          <a:solidFill>
            <a:schemeClr val="accent6">
              <a:lumMod val="60000"/>
              <a:lumOff val="40000"/>
              <a:alpha val="90000"/>
            </a:schemeClr>
          </a:solidFill>
        </a:ln>
      </dgm:spPr>
      <dgm:t>
        <a:bodyPr/>
        <a:lstStyle/>
        <a:p>
          <a:pPr marL="0" indent="0">
            <a:buNone/>
          </a:pPr>
          <a:r>
            <a:rPr 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10</a:t>
          </a:r>
          <a:r>
            <a:rPr lang="en-US" alt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7</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學年度第一學期</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英語</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科定期評量平均</a:t>
          </a:r>
          <a:r>
            <a:rPr lang="zh-TW" alt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成績達全年級百分等級</a:t>
          </a:r>
          <a:r>
            <a:rPr lang="zh-TW" altLang="en-US" sz="1800" b="1" kern="1200" spc="-20" dirty="0">
              <a:solidFill>
                <a:srgbClr val="C00000"/>
              </a:solidFill>
              <a:latin typeface="微軟正黑體" panose="020B0604030504040204" pitchFamily="34" charset="-120"/>
              <a:ea typeface="微軟正黑體" panose="020B0604030504040204" pitchFamily="34" charset="-120"/>
              <a:cs typeface="Times New Roman"/>
            </a:rPr>
            <a:t>九十七</a:t>
          </a:r>
          <a:r>
            <a:rPr lang="zh-TW" alt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以上</a:t>
          </a:r>
        </a:p>
      </dgm:t>
    </dgm:pt>
    <dgm:pt modelId="{59119B9D-DB49-4231-9C7B-E9750B002066}" type="parTrans" cxnId="{2006D174-9B4B-414E-B573-D502D4C9E601}">
      <dgm:prSet/>
      <dgm:spPr/>
      <dgm:t>
        <a:bodyPr/>
        <a:lstStyle/>
        <a:p>
          <a:endParaRPr lang="zh-TW" altLang="en-US"/>
        </a:p>
      </dgm:t>
    </dgm:pt>
    <dgm:pt modelId="{938D7CAF-AA1E-465B-9D2C-D5EDAFFAC697}" type="sibTrans" cxnId="{2006D174-9B4B-414E-B573-D502D4C9E601}">
      <dgm:prSet/>
      <dgm:spPr/>
      <dgm:t>
        <a:bodyPr/>
        <a:lstStyle/>
        <a:p>
          <a:endParaRPr lang="zh-TW" altLang="en-US"/>
        </a:p>
      </dgm:t>
    </dgm:pt>
    <dgm:pt modelId="{B0D3B603-029A-45C6-95F4-839FE5606613}">
      <dgm:prSet phldrT="[文字]" custT="1"/>
      <dgm:spPr>
        <a:solidFill>
          <a:schemeClr val="accent4">
            <a:lumMod val="40000"/>
            <a:lumOff val="60000"/>
          </a:schemeClr>
        </a:solidFill>
        <a:ln>
          <a:solidFill>
            <a:schemeClr val="accent4">
              <a:lumMod val="50000"/>
            </a:schemeClr>
          </a:solidFill>
        </a:ln>
      </dgm:spPr>
      <dgm:t>
        <a:bodyPr/>
        <a:lstStyle/>
        <a:p>
          <a:pPr marL="0" lvl="0" indent="0" algn="ctr" defTabSz="2133600">
            <a:lnSpc>
              <a:spcPct val="90000"/>
            </a:lnSpc>
            <a:spcBef>
              <a:spcPct val="0"/>
            </a:spcBef>
            <a:spcAft>
              <a:spcPct val="35000"/>
            </a:spcAft>
            <a:buNone/>
          </a:pPr>
          <a:r>
            <a:rPr lang="zh-TW" altLang="en-US" sz="4800" b="1" kern="1200" dirty="0">
              <a:solidFill>
                <a:srgbClr val="000000"/>
              </a:solidFill>
              <a:latin typeface="微軟正黑體" panose="020B0604030504040204" pitchFamily="34" charset="-120"/>
              <a:ea typeface="微軟正黑體" panose="020B0604030504040204" pitchFamily="34" charset="-120"/>
              <a:cs typeface="+mn-cs"/>
            </a:rPr>
            <a:t>數理</a:t>
          </a:r>
        </a:p>
      </dgm:t>
    </dgm:pt>
    <dgm:pt modelId="{B8F5CC70-A8B4-4B24-B0C0-0ABD459286E0}" type="parTrans" cxnId="{129532EF-0CF3-4562-A179-56BDFA8974F3}">
      <dgm:prSet/>
      <dgm:spPr/>
      <dgm:t>
        <a:bodyPr/>
        <a:lstStyle/>
        <a:p>
          <a:endParaRPr lang="zh-TW" altLang="en-US"/>
        </a:p>
      </dgm:t>
    </dgm:pt>
    <dgm:pt modelId="{626B9E64-6CBC-4BAC-B9C5-919CE6365ED5}" type="sibTrans" cxnId="{129532EF-0CF3-4562-A179-56BDFA8974F3}">
      <dgm:prSet/>
      <dgm:spPr/>
      <dgm:t>
        <a:bodyPr/>
        <a:lstStyle/>
        <a:p>
          <a:endParaRPr lang="zh-TW" altLang="en-US"/>
        </a:p>
      </dgm:t>
    </dgm:pt>
    <dgm:pt modelId="{7D7B2441-2381-4ABF-B674-371B41808FB6}">
      <dgm:prSet phldrT="[文字]" custT="1"/>
      <dgm:spPr>
        <a:solidFill>
          <a:schemeClr val="accent6">
            <a:lumMod val="20000"/>
            <a:lumOff val="80000"/>
            <a:alpha val="90000"/>
          </a:schemeClr>
        </a:solidFill>
        <a:ln>
          <a:solidFill>
            <a:schemeClr val="accent6">
              <a:lumMod val="60000"/>
              <a:lumOff val="40000"/>
              <a:alpha val="90000"/>
            </a:schemeClr>
          </a:solidFill>
        </a:ln>
      </dgm:spPr>
      <dgm:t>
        <a:bodyPr/>
        <a:lstStyle/>
        <a:p>
          <a:pPr marL="0" indent="0">
            <a:buNone/>
          </a:pPr>
          <a:r>
            <a:rPr 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10</a:t>
          </a:r>
          <a:r>
            <a:rPr lang="en-US" alt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7</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學年度第一學期</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數學</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科</a:t>
          </a:r>
          <a:r>
            <a:rPr lang="zh-TW" sz="1800" b="1" u="sng" kern="1200" spc="-20" dirty="0">
              <a:solidFill>
                <a:srgbClr val="7030A0"/>
              </a:solidFill>
              <a:latin typeface="微軟正黑體" panose="020B0604030504040204" pitchFamily="34" charset="-120"/>
              <a:ea typeface="微軟正黑體" panose="020B0604030504040204" pitchFamily="34" charset="-120"/>
              <a:cs typeface="Times New Roman"/>
            </a:rPr>
            <a:t>或</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生物</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科定期評量平均成績達全年級百分等級</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九十七</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以上</a:t>
          </a:r>
          <a:endParaRPr lang="zh-TW" altLang="en-US" sz="1800" b="1" kern="1200" spc="-20" dirty="0">
            <a:solidFill>
              <a:srgbClr val="000000"/>
            </a:solidFill>
            <a:latin typeface="微軟正黑體" panose="020B0604030504040204" pitchFamily="34" charset="-120"/>
            <a:ea typeface="微軟正黑體" panose="020B0604030504040204" pitchFamily="34" charset="-120"/>
            <a:cs typeface="Times New Roman"/>
          </a:endParaRPr>
        </a:p>
      </dgm:t>
    </dgm:pt>
    <dgm:pt modelId="{C9F27588-8B90-4CD8-AF8B-23A5B99BFD27}" type="parTrans" cxnId="{57B29709-4CDD-4D5C-B8A3-430F59865E45}">
      <dgm:prSet/>
      <dgm:spPr/>
      <dgm:t>
        <a:bodyPr/>
        <a:lstStyle/>
        <a:p>
          <a:endParaRPr lang="zh-TW" altLang="en-US"/>
        </a:p>
      </dgm:t>
    </dgm:pt>
    <dgm:pt modelId="{0EE09B44-F1C3-4AFB-8B7C-F30C1B60A213}" type="sibTrans" cxnId="{57B29709-4CDD-4D5C-B8A3-430F59865E45}">
      <dgm:prSet/>
      <dgm:spPr/>
      <dgm:t>
        <a:bodyPr/>
        <a:lstStyle/>
        <a:p>
          <a:endParaRPr lang="zh-TW" altLang="en-US"/>
        </a:p>
      </dgm:t>
    </dgm:pt>
    <dgm:pt modelId="{B9625A27-CA09-4AAA-AA2E-572A232544E4}" type="pres">
      <dgm:prSet presAssocID="{42FBE655-69F4-4E97-8C49-3AF61242E0F9}" presName="Name0" presStyleCnt="0">
        <dgm:presLayoutVars>
          <dgm:dir/>
          <dgm:animLvl val="lvl"/>
          <dgm:resizeHandles val="exact"/>
        </dgm:presLayoutVars>
      </dgm:prSet>
      <dgm:spPr/>
      <dgm:t>
        <a:bodyPr/>
        <a:lstStyle/>
        <a:p>
          <a:endParaRPr lang="zh-TW" altLang="en-US"/>
        </a:p>
      </dgm:t>
    </dgm:pt>
    <dgm:pt modelId="{7F44BAF3-B4CD-4EB7-98C0-719E0A282104}" type="pres">
      <dgm:prSet presAssocID="{60C528CB-EFCB-4B29-9644-E08FEE0C66DE}" presName="linNode" presStyleCnt="0"/>
      <dgm:spPr/>
    </dgm:pt>
    <dgm:pt modelId="{0A2215F2-4F47-4308-ADBF-2C67E4B6ED6D}" type="pres">
      <dgm:prSet presAssocID="{60C528CB-EFCB-4B29-9644-E08FEE0C66DE}" presName="parentText" presStyleLbl="node1" presStyleIdx="0" presStyleCnt="3">
        <dgm:presLayoutVars>
          <dgm:chMax val="1"/>
          <dgm:bulletEnabled val="1"/>
        </dgm:presLayoutVars>
      </dgm:prSet>
      <dgm:spPr/>
      <dgm:t>
        <a:bodyPr/>
        <a:lstStyle/>
        <a:p>
          <a:endParaRPr lang="zh-TW" altLang="en-US"/>
        </a:p>
      </dgm:t>
    </dgm:pt>
    <dgm:pt modelId="{23EB8017-C16C-4A34-8EB3-3680E0872AF9}" type="pres">
      <dgm:prSet presAssocID="{60C528CB-EFCB-4B29-9644-E08FEE0C66DE}" presName="descendantText" presStyleLbl="alignAccFollowNode1" presStyleIdx="0" presStyleCnt="3">
        <dgm:presLayoutVars>
          <dgm:bulletEnabled val="1"/>
        </dgm:presLayoutVars>
      </dgm:prSet>
      <dgm:spPr/>
      <dgm:t>
        <a:bodyPr/>
        <a:lstStyle/>
        <a:p>
          <a:endParaRPr lang="zh-TW" altLang="en-US"/>
        </a:p>
      </dgm:t>
    </dgm:pt>
    <dgm:pt modelId="{15C9C27F-0818-4905-AD8D-1B61B5E1D195}" type="pres">
      <dgm:prSet presAssocID="{7CBB54AC-16FE-494E-BE51-B0BE854CA934}" presName="sp" presStyleCnt="0"/>
      <dgm:spPr/>
    </dgm:pt>
    <dgm:pt modelId="{514E1C75-41A5-4684-85B4-989FEAB0A457}" type="pres">
      <dgm:prSet presAssocID="{4A7DB8A7-2321-4827-9E8E-C9267A2FF4FC}" presName="linNode" presStyleCnt="0"/>
      <dgm:spPr/>
    </dgm:pt>
    <dgm:pt modelId="{509952A4-329B-484E-8D8F-947CBA3FAC4B}" type="pres">
      <dgm:prSet presAssocID="{4A7DB8A7-2321-4827-9E8E-C9267A2FF4FC}" presName="parentText" presStyleLbl="node1" presStyleIdx="1" presStyleCnt="3">
        <dgm:presLayoutVars>
          <dgm:chMax val="1"/>
          <dgm:bulletEnabled val="1"/>
        </dgm:presLayoutVars>
      </dgm:prSet>
      <dgm:spPr/>
      <dgm:t>
        <a:bodyPr/>
        <a:lstStyle/>
        <a:p>
          <a:endParaRPr lang="zh-TW" altLang="en-US"/>
        </a:p>
      </dgm:t>
    </dgm:pt>
    <dgm:pt modelId="{DCD93E9D-4671-41A0-B9F9-A2BDF9F0F75C}" type="pres">
      <dgm:prSet presAssocID="{4A7DB8A7-2321-4827-9E8E-C9267A2FF4FC}" presName="descendantText" presStyleLbl="alignAccFollowNode1" presStyleIdx="1" presStyleCnt="3">
        <dgm:presLayoutVars>
          <dgm:bulletEnabled val="1"/>
        </dgm:presLayoutVars>
      </dgm:prSet>
      <dgm:spPr/>
      <dgm:t>
        <a:bodyPr/>
        <a:lstStyle/>
        <a:p>
          <a:endParaRPr lang="zh-TW" altLang="en-US"/>
        </a:p>
      </dgm:t>
    </dgm:pt>
    <dgm:pt modelId="{03BB3878-D4A4-4121-8350-F85D403FFA52}" type="pres">
      <dgm:prSet presAssocID="{7E9FFCA4-BC08-413C-8AFD-0B0C5D74068E}" presName="sp" presStyleCnt="0"/>
      <dgm:spPr/>
    </dgm:pt>
    <dgm:pt modelId="{3D57A0FE-4391-40F0-B0B8-0278E76B31DF}" type="pres">
      <dgm:prSet presAssocID="{B0D3B603-029A-45C6-95F4-839FE5606613}" presName="linNode" presStyleCnt="0"/>
      <dgm:spPr/>
    </dgm:pt>
    <dgm:pt modelId="{A9B08BC1-DAA8-40C3-BE7A-A5D46AFA5FF0}" type="pres">
      <dgm:prSet presAssocID="{B0D3B603-029A-45C6-95F4-839FE5606613}" presName="parentText" presStyleLbl="node1" presStyleIdx="2" presStyleCnt="3">
        <dgm:presLayoutVars>
          <dgm:chMax val="1"/>
          <dgm:bulletEnabled val="1"/>
        </dgm:presLayoutVars>
      </dgm:prSet>
      <dgm:spPr/>
      <dgm:t>
        <a:bodyPr/>
        <a:lstStyle/>
        <a:p>
          <a:endParaRPr lang="zh-TW" altLang="en-US"/>
        </a:p>
      </dgm:t>
    </dgm:pt>
    <dgm:pt modelId="{7DE4B4CE-D5D7-4D75-AB37-DE0C3E1483E6}" type="pres">
      <dgm:prSet presAssocID="{B0D3B603-029A-45C6-95F4-839FE5606613}" presName="descendantText" presStyleLbl="alignAccFollowNode1" presStyleIdx="2" presStyleCnt="3">
        <dgm:presLayoutVars>
          <dgm:bulletEnabled val="1"/>
        </dgm:presLayoutVars>
      </dgm:prSet>
      <dgm:spPr/>
      <dgm:t>
        <a:bodyPr/>
        <a:lstStyle/>
        <a:p>
          <a:endParaRPr lang="zh-TW" altLang="en-US"/>
        </a:p>
      </dgm:t>
    </dgm:pt>
  </dgm:ptLst>
  <dgm:cxnLst>
    <dgm:cxn modelId="{6614AA87-DC07-4C4D-B4F9-C4A5210F0E7F}" type="presOf" srcId="{60C528CB-EFCB-4B29-9644-E08FEE0C66DE}" destId="{0A2215F2-4F47-4308-ADBF-2C67E4B6ED6D}" srcOrd="0" destOrd="0" presId="urn:microsoft.com/office/officeart/2005/8/layout/vList5"/>
    <dgm:cxn modelId="{AF8604EB-6F9A-40C9-9A80-37C053B7F114}" type="presOf" srcId="{01A7562B-25A7-4328-8A78-32C08906CCFE}" destId="{DCD93E9D-4671-41A0-B9F9-A2BDF9F0F75C}" srcOrd="0" destOrd="0" presId="urn:microsoft.com/office/officeart/2005/8/layout/vList5"/>
    <dgm:cxn modelId="{0885F096-68C3-4CEB-B8CB-51DAB6E2CCBA}" srcId="{60C528CB-EFCB-4B29-9644-E08FEE0C66DE}" destId="{3BA455D5-2CF1-42BE-A9DA-BDD76FC3BA6B}" srcOrd="0" destOrd="0" parTransId="{CD38A831-C43F-400C-B110-B9723DECF405}" sibTransId="{ACC5E129-3D26-4468-A74B-1A7B28542F4C}"/>
    <dgm:cxn modelId="{9AE1BEF9-A98C-4B1A-9506-4632905A31A1}" type="presOf" srcId="{7D7B2441-2381-4ABF-B674-371B41808FB6}" destId="{7DE4B4CE-D5D7-4D75-AB37-DE0C3E1483E6}" srcOrd="0" destOrd="0" presId="urn:microsoft.com/office/officeart/2005/8/layout/vList5"/>
    <dgm:cxn modelId="{7A811DBE-836F-4F32-9357-D2D770BE9DA6}" srcId="{42FBE655-69F4-4E97-8C49-3AF61242E0F9}" destId="{60C528CB-EFCB-4B29-9644-E08FEE0C66DE}" srcOrd="0" destOrd="0" parTransId="{94AF4C97-72EE-44BE-B552-310C9023C041}" sibTransId="{7CBB54AC-16FE-494E-BE51-B0BE854CA934}"/>
    <dgm:cxn modelId="{72C2EC47-0DF1-450A-8478-C3A8DA16E6F7}" type="presOf" srcId="{3BA455D5-2CF1-42BE-A9DA-BDD76FC3BA6B}" destId="{23EB8017-C16C-4A34-8EB3-3680E0872AF9}" srcOrd="0" destOrd="0" presId="urn:microsoft.com/office/officeart/2005/8/layout/vList5"/>
    <dgm:cxn modelId="{57B29709-4CDD-4D5C-B8A3-430F59865E45}" srcId="{B0D3B603-029A-45C6-95F4-839FE5606613}" destId="{7D7B2441-2381-4ABF-B674-371B41808FB6}" srcOrd="0" destOrd="0" parTransId="{C9F27588-8B90-4CD8-AF8B-23A5B99BFD27}" sibTransId="{0EE09B44-F1C3-4AFB-8B7C-F30C1B60A213}"/>
    <dgm:cxn modelId="{2006D174-9B4B-414E-B573-D502D4C9E601}" srcId="{4A7DB8A7-2321-4827-9E8E-C9267A2FF4FC}" destId="{01A7562B-25A7-4328-8A78-32C08906CCFE}" srcOrd="0" destOrd="0" parTransId="{59119B9D-DB49-4231-9C7B-E9750B002066}" sibTransId="{938D7CAF-AA1E-465B-9D2C-D5EDAFFAC697}"/>
    <dgm:cxn modelId="{0FF25D09-A67A-4A24-B71F-DAC8B2B6727C}" srcId="{42FBE655-69F4-4E97-8C49-3AF61242E0F9}" destId="{4A7DB8A7-2321-4827-9E8E-C9267A2FF4FC}" srcOrd="1" destOrd="0" parTransId="{EB938EBE-3A07-4F2C-BC85-0A0AC2C1D45C}" sibTransId="{7E9FFCA4-BC08-413C-8AFD-0B0C5D74068E}"/>
    <dgm:cxn modelId="{00692241-2E19-4F3D-AD7D-4386D722D824}" type="presOf" srcId="{B0D3B603-029A-45C6-95F4-839FE5606613}" destId="{A9B08BC1-DAA8-40C3-BE7A-A5D46AFA5FF0}" srcOrd="0" destOrd="0" presId="urn:microsoft.com/office/officeart/2005/8/layout/vList5"/>
    <dgm:cxn modelId="{A636EA6A-A159-484E-BE7F-967A2043126A}" type="presOf" srcId="{42FBE655-69F4-4E97-8C49-3AF61242E0F9}" destId="{B9625A27-CA09-4AAA-AA2E-572A232544E4}" srcOrd="0" destOrd="0" presId="urn:microsoft.com/office/officeart/2005/8/layout/vList5"/>
    <dgm:cxn modelId="{129532EF-0CF3-4562-A179-56BDFA8974F3}" srcId="{42FBE655-69F4-4E97-8C49-3AF61242E0F9}" destId="{B0D3B603-029A-45C6-95F4-839FE5606613}" srcOrd="2" destOrd="0" parTransId="{B8F5CC70-A8B4-4B24-B0C0-0ABD459286E0}" sibTransId="{626B9E64-6CBC-4BAC-B9C5-919CE6365ED5}"/>
    <dgm:cxn modelId="{D80A104F-EAFE-4076-86AD-7478ACB91512}" type="presOf" srcId="{4A7DB8A7-2321-4827-9E8E-C9267A2FF4FC}" destId="{509952A4-329B-484E-8D8F-947CBA3FAC4B}" srcOrd="0" destOrd="0" presId="urn:microsoft.com/office/officeart/2005/8/layout/vList5"/>
    <dgm:cxn modelId="{211561DB-7DFD-4BF3-BB3C-34DF666A47FE}" type="presParOf" srcId="{B9625A27-CA09-4AAA-AA2E-572A232544E4}" destId="{7F44BAF3-B4CD-4EB7-98C0-719E0A282104}" srcOrd="0" destOrd="0" presId="urn:microsoft.com/office/officeart/2005/8/layout/vList5"/>
    <dgm:cxn modelId="{0AA6146F-A0F5-408B-82C5-98F6335CC819}" type="presParOf" srcId="{7F44BAF3-B4CD-4EB7-98C0-719E0A282104}" destId="{0A2215F2-4F47-4308-ADBF-2C67E4B6ED6D}" srcOrd="0" destOrd="0" presId="urn:microsoft.com/office/officeart/2005/8/layout/vList5"/>
    <dgm:cxn modelId="{1823D39F-7190-4E56-970B-9B04ED696F77}" type="presParOf" srcId="{7F44BAF3-B4CD-4EB7-98C0-719E0A282104}" destId="{23EB8017-C16C-4A34-8EB3-3680E0872AF9}" srcOrd="1" destOrd="0" presId="urn:microsoft.com/office/officeart/2005/8/layout/vList5"/>
    <dgm:cxn modelId="{2253A9EA-E45C-4411-8092-53A38DBADA4E}" type="presParOf" srcId="{B9625A27-CA09-4AAA-AA2E-572A232544E4}" destId="{15C9C27F-0818-4905-AD8D-1B61B5E1D195}" srcOrd="1" destOrd="0" presId="urn:microsoft.com/office/officeart/2005/8/layout/vList5"/>
    <dgm:cxn modelId="{40CF38BF-AA8A-4298-9B36-E2ACE54F4BCB}" type="presParOf" srcId="{B9625A27-CA09-4AAA-AA2E-572A232544E4}" destId="{514E1C75-41A5-4684-85B4-989FEAB0A457}" srcOrd="2" destOrd="0" presId="urn:microsoft.com/office/officeart/2005/8/layout/vList5"/>
    <dgm:cxn modelId="{7B379234-A8EA-469D-8A77-33C1FAD2E5EE}" type="presParOf" srcId="{514E1C75-41A5-4684-85B4-989FEAB0A457}" destId="{509952A4-329B-484E-8D8F-947CBA3FAC4B}" srcOrd="0" destOrd="0" presId="urn:microsoft.com/office/officeart/2005/8/layout/vList5"/>
    <dgm:cxn modelId="{6151F484-EC7F-4D48-933E-0F864FE2494D}" type="presParOf" srcId="{514E1C75-41A5-4684-85B4-989FEAB0A457}" destId="{DCD93E9D-4671-41A0-B9F9-A2BDF9F0F75C}" srcOrd="1" destOrd="0" presId="urn:microsoft.com/office/officeart/2005/8/layout/vList5"/>
    <dgm:cxn modelId="{AE2E5309-6268-44F9-8495-5FAF61D22676}" type="presParOf" srcId="{B9625A27-CA09-4AAA-AA2E-572A232544E4}" destId="{03BB3878-D4A4-4121-8350-F85D403FFA52}" srcOrd="3" destOrd="0" presId="urn:microsoft.com/office/officeart/2005/8/layout/vList5"/>
    <dgm:cxn modelId="{6941727B-3233-44F3-9C98-44873702A6D7}" type="presParOf" srcId="{B9625A27-CA09-4AAA-AA2E-572A232544E4}" destId="{3D57A0FE-4391-40F0-B0B8-0278E76B31DF}" srcOrd="4" destOrd="0" presId="urn:microsoft.com/office/officeart/2005/8/layout/vList5"/>
    <dgm:cxn modelId="{62FC141F-D803-4E14-A000-965DE954928E}" type="presParOf" srcId="{3D57A0FE-4391-40F0-B0B8-0278E76B31DF}" destId="{A9B08BC1-DAA8-40C3-BE7A-A5D46AFA5FF0}" srcOrd="0" destOrd="0" presId="urn:microsoft.com/office/officeart/2005/8/layout/vList5"/>
    <dgm:cxn modelId="{CB62B25C-0E35-4098-8C05-B6A830E91EE7}" type="presParOf" srcId="{3D57A0FE-4391-40F0-B0B8-0278E76B31DF}" destId="{7DE4B4CE-D5D7-4D75-AB37-DE0C3E1483E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FBED4E-98CF-48BE-8523-8161C1D0552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zh-TW" altLang="en-US"/>
        </a:p>
      </dgm:t>
    </dgm:pt>
    <dgm:pt modelId="{91682249-6F2C-43F2-9457-BE3A74F486D8}">
      <dgm:prSet phldrT="[文字]"/>
      <dgm:spPr/>
      <dgm:t>
        <a:bodyPr/>
        <a:lstStyle/>
        <a:p>
          <a:r>
            <a:rPr lang="zh-TW" altLang="en-US" b="1" dirty="0">
              <a:solidFill>
                <a:schemeClr val="bg1"/>
              </a:solidFill>
              <a:latin typeface="微軟正黑體" panose="020B0604030504040204" pitchFamily="34" charset="-120"/>
              <a:ea typeface="微軟正黑體" panose="020B0604030504040204" pitchFamily="34" charset="-120"/>
            </a:rPr>
            <a:t>報名</a:t>
          </a:r>
          <a:r>
            <a:rPr lang="zh-TW" altLang="en-US" b="1" dirty="0">
              <a:solidFill>
                <a:srgbClr val="FFFF00"/>
              </a:solidFill>
              <a:latin typeface="微軟正黑體" panose="020B0604030504040204" pitchFamily="34" charset="-120"/>
              <a:ea typeface="微軟正黑體" panose="020B0604030504040204" pitchFamily="34" charset="-120"/>
            </a:rPr>
            <a:t>時間</a:t>
          </a:r>
        </a:p>
      </dgm:t>
    </dgm:pt>
    <dgm:pt modelId="{5F442E73-CB6F-479A-BD60-A58869DE8777}" type="parTrans" cxnId="{8059E4D7-F45D-4BA0-8693-2FDABD352157}">
      <dgm:prSet/>
      <dgm:spPr/>
      <dgm:t>
        <a:bodyPr/>
        <a:lstStyle/>
        <a:p>
          <a:endParaRPr lang="zh-TW" altLang="en-US"/>
        </a:p>
      </dgm:t>
    </dgm:pt>
    <dgm:pt modelId="{79E60876-7599-423E-81D1-F846BC33E33B}" type="sibTrans" cxnId="{8059E4D7-F45D-4BA0-8693-2FDABD352157}">
      <dgm:prSet/>
      <dgm:spPr/>
      <dgm:t>
        <a:bodyPr/>
        <a:lstStyle/>
        <a:p>
          <a:endParaRPr lang="zh-TW" altLang="en-US"/>
        </a:p>
      </dgm:t>
    </dgm:pt>
    <dgm:pt modelId="{0026970E-6B62-44E9-8B9D-B13B1B980F59}">
      <dgm:prSet phldrT="[文字]" custT="1"/>
      <dgm:spPr/>
      <dgm:t>
        <a:bodyPr/>
        <a:lstStyle/>
        <a:p>
          <a:pPr>
            <a:buNone/>
          </a:pPr>
          <a:r>
            <a:rPr lang="zh-TW" altLang="en-US" sz="2000" dirty="0">
              <a:latin typeface="微軟正黑體" panose="020B0604030504040204" pitchFamily="34" charset="-120"/>
              <a:ea typeface="微軟正黑體" panose="020B0604030504040204" pitchFamily="34" charset="-120"/>
            </a:rPr>
            <a:t>  </a:t>
          </a:r>
          <a:r>
            <a:rPr lang="en-US" altLang="zh-TW" sz="2400" b="1" dirty="0">
              <a:solidFill>
                <a:srgbClr val="C00000"/>
              </a:solidFill>
              <a:latin typeface="微軟正黑體" panose="020B0604030504040204" pitchFamily="34" charset="-120"/>
              <a:ea typeface="微軟正黑體" panose="020B0604030504040204" pitchFamily="34" charset="-120"/>
            </a:rPr>
            <a:t>108</a:t>
          </a:r>
          <a:r>
            <a:rPr lang="zh-TW" altLang="en-US" sz="2400" b="1" dirty="0">
              <a:solidFill>
                <a:srgbClr val="C00000"/>
              </a:solidFill>
              <a:latin typeface="微軟正黑體" panose="020B0604030504040204" pitchFamily="34" charset="-120"/>
              <a:ea typeface="微軟正黑體" panose="020B0604030504040204" pitchFamily="34" charset="-120"/>
            </a:rPr>
            <a:t>年</a:t>
          </a:r>
          <a:r>
            <a:rPr lang="en-US" altLang="zh-TW" sz="2400" b="1" dirty="0">
              <a:solidFill>
                <a:srgbClr val="C00000"/>
              </a:solidFill>
              <a:latin typeface="微軟正黑體" panose="020B0604030504040204" pitchFamily="34" charset="-120"/>
              <a:ea typeface="微軟正黑體" panose="020B0604030504040204" pitchFamily="34" charset="-120"/>
            </a:rPr>
            <a:t>3</a:t>
          </a:r>
          <a:r>
            <a:rPr lang="zh-TW" altLang="en-US" sz="2400" b="1" dirty="0">
              <a:solidFill>
                <a:srgbClr val="C00000"/>
              </a:solidFill>
              <a:latin typeface="微軟正黑體" panose="020B0604030504040204" pitchFamily="34" charset="-120"/>
              <a:ea typeface="微軟正黑體" panose="020B0604030504040204" pitchFamily="34" charset="-120"/>
            </a:rPr>
            <a:t>月</a:t>
          </a:r>
          <a:r>
            <a:rPr lang="en-US" altLang="zh-TW" sz="2400" b="1" dirty="0">
              <a:solidFill>
                <a:srgbClr val="C00000"/>
              </a:solidFill>
              <a:latin typeface="微軟正黑體" panose="020B0604030504040204" pitchFamily="34" charset="-120"/>
              <a:ea typeface="微軟正黑體" panose="020B0604030504040204" pitchFamily="34" charset="-120"/>
            </a:rPr>
            <a:t>4</a:t>
          </a:r>
          <a:r>
            <a:rPr lang="zh-TW" altLang="en-US" sz="2400" b="1" dirty="0">
              <a:solidFill>
                <a:srgbClr val="C00000"/>
              </a:solidFill>
              <a:latin typeface="微軟正黑體" panose="020B0604030504040204" pitchFamily="34" charset="-120"/>
              <a:ea typeface="微軟正黑體" panose="020B0604030504040204" pitchFamily="34" charset="-120"/>
            </a:rPr>
            <a:t>日</a:t>
          </a:r>
          <a:r>
            <a:rPr lang="en-US" altLang="zh-TW" sz="2400" b="1" dirty="0">
              <a:solidFill>
                <a:srgbClr val="C00000"/>
              </a:solidFill>
              <a:latin typeface="微軟正黑體" panose="020B0604030504040204" pitchFamily="34" charset="-120"/>
              <a:ea typeface="微軟正黑體" panose="020B0604030504040204" pitchFamily="34" charset="-120"/>
            </a:rPr>
            <a:t>(</a:t>
          </a:r>
          <a:r>
            <a:rPr lang="zh-TW" altLang="en-US" sz="2400" b="1" dirty="0">
              <a:solidFill>
                <a:srgbClr val="C00000"/>
              </a:solidFill>
              <a:latin typeface="微軟正黑體" panose="020B0604030504040204" pitchFamily="34" charset="-120"/>
              <a:ea typeface="微軟正黑體" panose="020B0604030504040204" pitchFamily="34" charset="-120"/>
            </a:rPr>
            <a:t>星期一</a:t>
          </a:r>
          <a:r>
            <a:rPr lang="en-US" altLang="zh-TW" sz="2400" b="1" dirty="0">
              <a:solidFill>
                <a:srgbClr val="C00000"/>
              </a:solidFill>
              <a:latin typeface="微軟正黑體" panose="020B0604030504040204" pitchFamily="34" charset="-120"/>
              <a:ea typeface="微軟正黑體" panose="020B0604030504040204" pitchFamily="34" charset="-120"/>
            </a:rPr>
            <a:t>)</a:t>
          </a:r>
          <a:r>
            <a:rPr lang="zh-TW" altLang="en-US" sz="2400" b="1" dirty="0">
              <a:solidFill>
                <a:srgbClr val="C00000"/>
              </a:solidFill>
              <a:latin typeface="微軟正黑體" panose="020B0604030504040204" pitchFamily="34" charset="-120"/>
              <a:ea typeface="微軟正黑體" panose="020B0604030504040204" pitchFamily="34" charset="-120"/>
            </a:rPr>
            <a:t>上午</a:t>
          </a:r>
          <a:r>
            <a:rPr lang="en-US" altLang="zh-TW" sz="2400" b="1" dirty="0">
              <a:solidFill>
                <a:srgbClr val="C00000"/>
              </a:solidFill>
              <a:latin typeface="微軟正黑體" panose="020B0604030504040204" pitchFamily="34" charset="-120"/>
              <a:ea typeface="微軟正黑體" panose="020B0604030504040204" pitchFamily="34" charset="-120"/>
            </a:rPr>
            <a:t>9</a:t>
          </a:r>
          <a:r>
            <a:rPr lang="zh-TW" altLang="en-US" sz="2400" b="1" dirty="0">
              <a:solidFill>
                <a:srgbClr val="C00000"/>
              </a:solidFill>
              <a:latin typeface="微軟正黑體" panose="020B0604030504040204" pitchFamily="34" charset="-120"/>
              <a:ea typeface="微軟正黑體" panose="020B0604030504040204" pitchFamily="34" charset="-120"/>
            </a:rPr>
            <a:t>時起</a:t>
          </a:r>
          <a:r>
            <a:rPr lang="zh-TW" altLang="en-US" sz="2400" dirty="0">
              <a:latin typeface="微軟正黑體" panose="020B0604030504040204" pitchFamily="34" charset="-120"/>
              <a:ea typeface="微軟正黑體" panose="020B0604030504040204" pitchFamily="34" charset="-120"/>
            </a:rPr>
            <a:t>至</a:t>
          </a:r>
        </a:p>
      </dgm:t>
    </dgm:pt>
    <dgm:pt modelId="{C4EF7E8E-761B-4EB2-92FA-31F5DC46D9F4}" type="parTrans" cxnId="{1AE911F5-4952-4BD6-98B8-6CC1C84A276E}">
      <dgm:prSet/>
      <dgm:spPr/>
      <dgm:t>
        <a:bodyPr/>
        <a:lstStyle/>
        <a:p>
          <a:endParaRPr lang="zh-TW" altLang="en-US"/>
        </a:p>
      </dgm:t>
    </dgm:pt>
    <dgm:pt modelId="{2C8E66AA-ED40-4362-B978-BFB04896554F}" type="sibTrans" cxnId="{1AE911F5-4952-4BD6-98B8-6CC1C84A276E}">
      <dgm:prSet/>
      <dgm:spPr/>
      <dgm:t>
        <a:bodyPr/>
        <a:lstStyle/>
        <a:p>
          <a:endParaRPr lang="zh-TW" altLang="en-US"/>
        </a:p>
      </dgm:t>
    </dgm:pt>
    <dgm:pt modelId="{DEF9B6F3-E072-49D7-B3FF-8E8C7344D1EC}">
      <dgm:prSet phldrT="[文字]"/>
      <dgm:spPr/>
      <dgm:t>
        <a:bodyPr/>
        <a:lstStyle/>
        <a:p>
          <a:r>
            <a:rPr lang="zh-TW" altLang="en-US" b="1" dirty="0">
              <a:solidFill>
                <a:schemeClr val="bg1"/>
              </a:solidFill>
              <a:latin typeface="微軟正黑體" panose="020B0604030504040204" pitchFamily="34" charset="-120"/>
              <a:ea typeface="微軟正黑體" panose="020B0604030504040204" pitchFamily="34" charset="-120"/>
            </a:rPr>
            <a:t>報名</a:t>
          </a:r>
          <a:r>
            <a:rPr lang="zh-TW" altLang="en-US" b="1" dirty="0">
              <a:solidFill>
                <a:srgbClr val="FFFF00"/>
              </a:solidFill>
              <a:latin typeface="微軟正黑體" panose="020B0604030504040204" pitchFamily="34" charset="-120"/>
              <a:ea typeface="微軟正黑體" panose="020B0604030504040204" pitchFamily="34" charset="-120"/>
            </a:rPr>
            <a:t>方式</a:t>
          </a:r>
          <a:endParaRPr lang="zh-TW" altLang="en-US" dirty="0">
            <a:solidFill>
              <a:srgbClr val="FFFF00"/>
            </a:solidFill>
          </a:endParaRPr>
        </a:p>
      </dgm:t>
    </dgm:pt>
    <dgm:pt modelId="{42B66F3A-B72D-45C7-BECA-D5A981EAED80}" type="parTrans" cxnId="{7842ADBC-DD9E-4DFA-97D3-FA3CD13AAD76}">
      <dgm:prSet/>
      <dgm:spPr/>
      <dgm:t>
        <a:bodyPr/>
        <a:lstStyle/>
        <a:p>
          <a:endParaRPr lang="zh-TW" altLang="en-US"/>
        </a:p>
      </dgm:t>
    </dgm:pt>
    <dgm:pt modelId="{CAE27222-70AA-4F12-8915-DCEEDB81FFC9}" type="sibTrans" cxnId="{7842ADBC-DD9E-4DFA-97D3-FA3CD13AAD76}">
      <dgm:prSet/>
      <dgm:spPr/>
      <dgm:t>
        <a:bodyPr/>
        <a:lstStyle/>
        <a:p>
          <a:endParaRPr lang="zh-TW" altLang="en-US"/>
        </a:p>
      </dgm:t>
    </dgm:pt>
    <dgm:pt modelId="{2B803ADE-C607-45D9-B22E-D03F1D87E9E5}">
      <dgm:prSet phldrT="[文字]" custT="1"/>
      <dgm:spPr/>
      <dgm:t>
        <a:bodyPr/>
        <a:lstStyle/>
        <a:p>
          <a:pPr>
            <a:buNone/>
          </a:pPr>
          <a:r>
            <a:rPr lang="zh-TW" altLang="en-US" sz="2000" dirty="0">
              <a:latin typeface="微軟正黑體" panose="020B0604030504040204" pitchFamily="34" charset="-120"/>
              <a:ea typeface="微軟正黑體" panose="020B0604030504040204" pitchFamily="34" charset="-120"/>
            </a:rPr>
            <a:t>一律採</a:t>
          </a:r>
          <a:r>
            <a:rPr lang="zh-TW" altLang="en-US" sz="2000" b="1" u="sng" dirty="0">
              <a:solidFill>
                <a:srgbClr val="C00000"/>
              </a:solidFill>
              <a:latin typeface="微軟正黑體" panose="020B0604030504040204" pitchFamily="34" charset="-120"/>
              <a:ea typeface="微軟正黑體" panose="020B0604030504040204" pitchFamily="34" charset="-120"/>
            </a:rPr>
            <a:t>網路報名</a:t>
          </a:r>
          <a:r>
            <a:rPr lang="zh-TW" altLang="en-US" sz="2000" dirty="0">
              <a:latin typeface="微軟正黑體" panose="020B0604030504040204" pitchFamily="34" charset="-120"/>
              <a:ea typeface="微軟正黑體" panose="020B0604030504040204" pitchFamily="34" charset="-120"/>
            </a:rPr>
            <a:t>，請你在報名時間內以學號及密碼登入</a:t>
          </a:r>
        </a:p>
      </dgm:t>
    </dgm:pt>
    <dgm:pt modelId="{233C95C5-6DE8-4099-9F39-AE2E4C1AB600}" type="parTrans" cxnId="{BAC9FF9E-B0B8-4BDB-83E1-703BF9440362}">
      <dgm:prSet/>
      <dgm:spPr/>
      <dgm:t>
        <a:bodyPr/>
        <a:lstStyle/>
        <a:p>
          <a:endParaRPr lang="zh-TW" altLang="en-US"/>
        </a:p>
      </dgm:t>
    </dgm:pt>
    <dgm:pt modelId="{032D60D4-E4C1-489F-82DB-D72A324C894F}" type="sibTrans" cxnId="{BAC9FF9E-B0B8-4BDB-83E1-703BF9440362}">
      <dgm:prSet/>
      <dgm:spPr/>
      <dgm:t>
        <a:bodyPr/>
        <a:lstStyle/>
        <a:p>
          <a:endParaRPr lang="zh-TW" altLang="en-US"/>
        </a:p>
      </dgm:t>
    </dgm:pt>
    <dgm:pt modelId="{BD119CE7-CB54-4741-BBFF-03308796EB50}">
      <dgm:prSet phldrT="[文字]" custT="1"/>
      <dgm:spPr/>
      <dgm:t>
        <a:bodyPr/>
        <a:lstStyle/>
        <a:p>
          <a:pPr>
            <a:buNone/>
          </a:pPr>
          <a:r>
            <a:rPr lang="zh-TW" altLang="en-US" sz="2400" dirty="0">
              <a:latin typeface="微軟正黑體" panose="020B0604030504040204" pitchFamily="34" charset="-120"/>
              <a:ea typeface="微軟正黑體" panose="020B0604030504040204" pitchFamily="34" charset="-120"/>
            </a:rPr>
            <a:t>  </a:t>
          </a:r>
          <a:r>
            <a:rPr lang="en-US" altLang="zh-TW" sz="2400" b="1" dirty="0">
              <a:solidFill>
                <a:srgbClr val="C00000"/>
              </a:solidFill>
              <a:latin typeface="微軟正黑體" panose="020B0604030504040204" pitchFamily="34" charset="-120"/>
              <a:ea typeface="微軟正黑體" panose="020B0604030504040204" pitchFamily="34" charset="-120"/>
            </a:rPr>
            <a:t>3</a:t>
          </a:r>
          <a:r>
            <a:rPr lang="zh-TW" altLang="en-US" sz="2400" b="1" dirty="0">
              <a:solidFill>
                <a:srgbClr val="C00000"/>
              </a:solidFill>
              <a:latin typeface="微軟正黑體" panose="020B0604030504040204" pitchFamily="34" charset="-120"/>
              <a:ea typeface="微軟正黑體" panose="020B0604030504040204" pitchFamily="34" charset="-120"/>
            </a:rPr>
            <a:t>月</a:t>
          </a:r>
          <a:r>
            <a:rPr lang="en-US" altLang="zh-TW" sz="2400" b="1" dirty="0">
              <a:solidFill>
                <a:srgbClr val="C00000"/>
              </a:solidFill>
              <a:latin typeface="微軟正黑體" panose="020B0604030504040204" pitchFamily="34" charset="-120"/>
              <a:ea typeface="微軟正黑體" panose="020B0604030504040204" pitchFamily="34" charset="-120"/>
            </a:rPr>
            <a:t>13</a:t>
          </a:r>
          <a:r>
            <a:rPr lang="zh-TW" altLang="en-US" sz="2400" b="1" dirty="0">
              <a:solidFill>
                <a:srgbClr val="C00000"/>
              </a:solidFill>
              <a:latin typeface="微軟正黑體" panose="020B0604030504040204" pitchFamily="34" charset="-120"/>
              <a:ea typeface="微軟正黑體" panose="020B0604030504040204" pitchFamily="34" charset="-120"/>
            </a:rPr>
            <a:t>日</a:t>
          </a:r>
          <a:r>
            <a:rPr lang="en-US" altLang="zh-TW" sz="2400" b="1" dirty="0">
              <a:solidFill>
                <a:srgbClr val="C00000"/>
              </a:solidFill>
              <a:latin typeface="微軟正黑體" panose="020B0604030504040204" pitchFamily="34" charset="-120"/>
              <a:ea typeface="微軟正黑體" panose="020B0604030504040204" pitchFamily="34" charset="-120"/>
            </a:rPr>
            <a:t>(</a:t>
          </a:r>
          <a:r>
            <a:rPr lang="zh-TW" altLang="en-US" sz="2400" b="1" dirty="0">
              <a:solidFill>
                <a:srgbClr val="C00000"/>
              </a:solidFill>
              <a:latin typeface="微軟正黑體" panose="020B0604030504040204" pitchFamily="34" charset="-120"/>
              <a:ea typeface="微軟正黑體" panose="020B0604030504040204" pitchFamily="34" charset="-120"/>
            </a:rPr>
            <a:t>星期三</a:t>
          </a:r>
          <a:r>
            <a:rPr lang="en-US" altLang="zh-TW" sz="2400" b="1" dirty="0">
              <a:solidFill>
                <a:srgbClr val="C00000"/>
              </a:solidFill>
              <a:latin typeface="微軟正黑體" panose="020B0604030504040204" pitchFamily="34" charset="-120"/>
              <a:ea typeface="微軟正黑體" panose="020B0604030504040204" pitchFamily="34" charset="-120"/>
            </a:rPr>
            <a:t>)</a:t>
          </a:r>
          <a:r>
            <a:rPr lang="zh-TW" altLang="en-US" sz="2400" b="1" dirty="0">
              <a:solidFill>
                <a:srgbClr val="C00000"/>
              </a:solidFill>
              <a:latin typeface="微軟正黑體" panose="020B0604030504040204" pitchFamily="34" charset="-120"/>
              <a:ea typeface="微軟正黑體" panose="020B0604030504040204" pitchFamily="34" charset="-120"/>
            </a:rPr>
            <a:t>至下午</a:t>
          </a:r>
          <a:r>
            <a:rPr lang="en-US" altLang="zh-TW" sz="2400" b="1" dirty="0">
              <a:solidFill>
                <a:srgbClr val="C00000"/>
              </a:solidFill>
              <a:latin typeface="微軟正黑體" panose="020B0604030504040204" pitchFamily="34" charset="-120"/>
              <a:ea typeface="微軟正黑體" panose="020B0604030504040204" pitchFamily="34" charset="-120"/>
            </a:rPr>
            <a:t>4</a:t>
          </a:r>
          <a:r>
            <a:rPr lang="zh-TW" altLang="en-US" sz="2400" b="1" dirty="0">
              <a:solidFill>
                <a:srgbClr val="C00000"/>
              </a:solidFill>
              <a:latin typeface="微軟正黑體" panose="020B0604030504040204" pitchFamily="34" charset="-120"/>
              <a:ea typeface="微軟正黑體" panose="020B0604030504040204" pitchFamily="34" charset="-120"/>
            </a:rPr>
            <a:t>時止</a:t>
          </a:r>
          <a:r>
            <a:rPr lang="zh-TW" altLang="en-US" sz="2400" dirty="0">
              <a:latin typeface="微軟正黑體" panose="020B0604030504040204" pitchFamily="34" charset="-120"/>
              <a:ea typeface="微軟正黑體" panose="020B0604030504040204" pitchFamily="34" charset="-120"/>
            </a:rPr>
            <a:t>，</a:t>
          </a:r>
          <a:r>
            <a:rPr lang="zh-TW" altLang="en-US" sz="2400" b="1" i="1" dirty="0">
              <a:solidFill>
                <a:srgbClr val="7030A0"/>
              </a:solidFill>
              <a:latin typeface="微軟正黑體" panose="020B0604030504040204" pitchFamily="34" charset="-120"/>
              <a:ea typeface="微軟正黑體" panose="020B0604030504040204" pitchFamily="34" charset="-120"/>
            </a:rPr>
            <a:t>逾時不予受理</a:t>
          </a:r>
          <a:r>
            <a:rPr lang="zh-TW" altLang="en-US" sz="2400" dirty="0">
              <a:latin typeface="微軟正黑體" panose="020B0604030504040204" pitchFamily="34" charset="-120"/>
              <a:ea typeface="微軟正黑體" panose="020B0604030504040204" pitchFamily="34" charset="-120"/>
            </a:rPr>
            <a:t>。</a:t>
          </a:r>
          <a:endParaRPr lang="zh-TW" altLang="en-US" sz="2400" b="1" i="1" dirty="0">
            <a:solidFill>
              <a:srgbClr val="7030A0"/>
            </a:solidFill>
            <a:latin typeface="微軟正黑體" panose="020B0604030504040204" pitchFamily="34" charset="-120"/>
            <a:ea typeface="微軟正黑體" panose="020B0604030504040204" pitchFamily="34" charset="-120"/>
          </a:endParaRPr>
        </a:p>
      </dgm:t>
    </dgm:pt>
    <dgm:pt modelId="{8ACAE7DA-69D6-4DD1-9D84-7291570426EB}" type="parTrans" cxnId="{83B99E7C-6F78-442B-9A6A-6C6A53C18710}">
      <dgm:prSet/>
      <dgm:spPr/>
      <dgm:t>
        <a:bodyPr/>
        <a:lstStyle/>
        <a:p>
          <a:endParaRPr lang="zh-TW" altLang="en-US"/>
        </a:p>
      </dgm:t>
    </dgm:pt>
    <dgm:pt modelId="{5095BA46-D284-4A33-BCF4-9612D64D1BBD}" type="sibTrans" cxnId="{83B99E7C-6F78-442B-9A6A-6C6A53C18710}">
      <dgm:prSet/>
      <dgm:spPr/>
      <dgm:t>
        <a:bodyPr/>
        <a:lstStyle/>
        <a:p>
          <a:endParaRPr lang="zh-TW" altLang="en-US"/>
        </a:p>
      </dgm:t>
    </dgm:pt>
    <dgm:pt modelId="{5872CA26-6AC5-4C08-A32F-AF4F6CC73186}">
      <dgm:prSet phldrT="[文字]" custT="1"/>
      <dgm:spPr/>
      <dgm:t>
        <a:bodyPr/>
        <a:lstStyle/>
        <a:p>
          <a:pPr>
            <a:buNone/>
          </a:pPr>
          <a:r>
            <a:rPr lang="zh-TW" altLang="en-US" sz="2000" dirty="0">
              <a:latin typeface="微軟正黑體" panose="020B0604030504040204" pitchFamily="34" charset="-120"/>
              <a:ea typeface="微軟正黑體" panose="020B0604030504040204" pitchFamily="34" charset="-120"/>
            </a:rPr>
            <a:t>「</a:t>
          </a:r>
          <a:r>
            <a:rPr lang="zh-TW" altLang="en-US" sz="2000" b="1" dirty="0">
              <a:solidFill>
                <a:srgbClr val="C00000"/>
              </a:solidFill>
              <a:latin typeface="微軟正黑體" panose="020B0604030504040204" pitchFamily="34" charset="-120"/>
              <a:ea typeface="微軟正黑體" panose="020B0604030504040204" pitchFamily="34" charset="-120"/>
            </a:rPr>
            <a:t>臺北市第二代國中校務行政系統</a:t>
          </a:r>
          <a:r>
            <a:rPr lang="en-US" altLang="zh-TW" sz="1600" dirty="0">
              <a:latin typeface="微軟正黑體" panose="020B0604030504040204" pitchFamily="34" charset="-120"/>
              <a:ea typeface="微軟正黑體" panose="020B0604030504040204" pitchFamily="34" charset="-120"/>
            </a:rPr>
            <a:t>(https://</a:t>
          </a:r>
          <a:r>
            <a:rPr lang="en-US" altLang="zh-TW" sz="1600" dirty="0" err="1">
              <a:latin typeface="微軟正黑體" panose="020B0604030504040204" pitchFamily="34" charset="-120"/>
              <a:ea typeface="微軟正黑體" panose="020B0604030504040204" pitchFamily="34" charset="-120"/>
            </a:rPr>
            <a:t>school.tp.edu.tw</a:t>
          </a:r>
          <a:r>
            <a:rPr lang="en-US" altLang="zh-TW" sz="1600" dirty="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dgm:t>
    </dgm:pt>
    <dgm:pt modelId="{F1FC486D-4532-4A75-B871-49317A6D0E68}" type="parTrans" cxnId="{246F3D6F-ABBB-48D6-9E81-C37470DC0B3F}">
      <dgm:prSet/>
      <dgm:spPr/>
      <dgm:t>
        <a:bodyPr/>
        <a:lstStyle/>
        <a:p>
          <a:endParaRPr lang="zh-TW" altLang="en-US"/>
        </a:p>
      </dgm:t>
    </dgm:pt>
    <dgm:pt modelId="{3A64DB40-5666-4C2C-8D76-17C5BAFB803B}" type="sibTrans" cxnId="{246F3D6F-ABBB-48D6-9E81-C37470DC0B3F}">
      <dgm:prSet/>
      <dgm:spPr/>
      <dgm:t>
        <a:bodyPr/>
        <a:lstStyle/>
        <a:p>
          <a:endParaRPr lang="zh-TW" altLang="en-US"/>
        </a:p>
      </dgm:t>
    </dgm:pt>
    <dgm:pt modelId="{5E2780E2-0249-4903-8FBB-2DF07E8DDAF3}">
      <dgm:prSet phldrT="[文字]" custT="1"/>
      <dgm:spPr/>
      <dgm:t>
        <a:bodyPr/>
        <a:lstStyle/>
        <a:p>
          <a:pPr>
            <a:buNone/>
          </a:pPr>
          <a:r>
            <a:rPr lang="zh-TW" altLang="en-US" sz="2000" dirty="0">
              <a:latin typeface="微軟正黑體" panose="020B0604030504040204" pitchFamily="34" charset="-120"/>
              <a:ea typeface="微軟正黑體" panose="020B0604030504040204" pitchFamily="34" charset="-120"/>
            </a:rPr>
            <a:t>  鑑定報名專區</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路徑：學生線上</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資優方案報名</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，並依</a:t>
          </a:r>
        </a:p>
      </dgm:t>
    </dgm:pt>
    <dgm:pt modelId="{9901C5A8-7ED7-4BBF-8F9D-0C7E213B566D}" type="parTrans" cxnId="{FE443E2D-E652-4DF0-9538-213B77AF6658}">
      <dgm:prSet/>
      <dgm:spPr/>
      <dgm:t>
        <a:bodyPr/>
        <a:lstStyle/>
        <a:p>
          <a:endParaRPr lang="zh-TW" altLang="en-US"/>
        </a:p>
      </dgm:t>
    </dgm:pt>
    <dgm:pt modelId="{39D72074-530D-44D4-8A63-1095A0212B7F}" type="sibTrans" cxnId="{FE443E2D-E652-4DF0-9538-213B77AF6658}">
      <dgm:prSet/>
      <dgm:spPr/>
      <dgm:t>
        <a:bodyPr/>
        <a:lstStyle/>
        <a:p>
          <a:endParaRPr lang="zh-TW" altLang="en-US"/>
        </a:p>
      </dgm:t>
    </dgm:pt>
    <dgm:pt modelId="{49A444DC-D8AE-45F4-ACFA-E2093F27D51A}">
      <dgm:prSet phldrT="[文字]" custT="1"/>
      <dgm:spPr/>
      <dgm:t>
        <a:bodyPr/>
        <a:lstStyle/>
        <a:p>
          <a:pPr>
            <a:buNone/>
          </a:pPr>
          <a:r>
            <a:rPr lang="zh-TW" altLang="en-US" sz="2000" dirty="0">
              <a:latin typeface="微軟正黑體" panose="020B0604030504040204" pitchFamily="34" charset="-120"/>
              <a:ea typeface="微軟正黑體" panose="020B0604030504040204" pitchFamily="34" charset="-120"/>
            </a:rPr>
            <a:t>  系統指示進行網路報名。</a:t>
          </a:r>
        </a:p>
      </dgm:t>
    </dgm:pt>
    <dgm:pt modelId="{56417564-B9A4-4107-B60E-08AEF3DA496E}" type="parTrans" cxnId="{9F4661FA-9CD1-4C5D-ADA6-BFA2DB9391CB}">
      <dgm:prSet/>
      <dgm:spPr/>
      <dgm:t>
        <a:bodyPr/>
        <a:lstStyle/>
        <a:p>
          <a:endParaRPr lang="zh-TW" altLang="en-US"/>
        </a:p>
      </dgm:t>
    </dgm:pt>
    <dgm:pt modelId="{28E529AB-740F-47AD-B74F-0C85B3991F69}" type="sibTrans" cxnId="{9F4661FA-9CD1-4C5D-ADA6-BFA2DB9391CB}">
      <dgm:prSet/>
      <dgm:spPr/>
      <dgm:t>
        <a:bodyPr/>
        <a:lstStyle/>
        <a:p>
          <a:endParaRPr lang="zh-TW" altLang="en-US"/>
        </a:p>
      </dgm:t>
    </dgm:pt>
    <dgm:pt modelId="{E04195E9-0B23-4F8A-81EB-BDA31E170A9D}" type="pres">
      <dgm:prSet presAssocID="{F4FBED4E-98CF-48BE-8523-8161C1D0552D}" presName="Name0" presStyleCnt="0">
        <dgm:presLayoutVars>
          <dgm:dir/>
          <dgm:animLvl val="lvl"/>
          <dgm:resizeHandles/>
        </dgm:presLayoutVars>
      </dgm:prSet>
      <dgm:spPr/>
      <dgm:t>
        <a:bodyPr/>
        <a:lstStyle/>
        <a:p>
          <a:endParaRPr lang="zh-TW" altLang="en-US"/>
        </a:p>
      </dgm:t>
    </dgm:pt>
    <dgm:pt modelId="{0543C3AF-5A5E-46B1-8CB8-C9552E3B8D03}" type="pres">
      <dgm:prSet presAssocID="{91682249-6F2C-43F2-9457-BE3A74F486D8}" presName="linNode" presStyleCnt="0"/>
      <dgm:spPr/>
    </dgm:pt>
    <dgm:pt modelId="{74443D35-D3E1-4ADC-921E-CF151D782CDC}" type="pres">
      <dgm:prSet presAssocID="{91682249-6F2C-43F2-9457-BE3A74F486D8}" presName="parentShp" presStyleLbl="node1" presStyleIdx="0" presStyleCnt="2" custScaleX="45296">
        <dgm:presLayoutVars>
          <dgm:bulletEnabled val="1"/>
        </dgm:presLayoutVars>
      </dgm:prSet>
      <dgm:spPr/>
      <dgm:t>
        <a:bodyPr/>
        <a:lstStyle/>
        <a:p>
          <a:endParaRPr lang="zh-TW" altLang="en-US"/>
        </a:p>
      </dgm:t>
    </dgm:pt>
    <dgm:pt modelId="{05D9F2B6-F6D5-443F-8079-56A8CA660884}" type="pres">
      <dgm:prSet presAssocID="{91682249-6F2C-43F2-9457-BE3A74F486D8}" presName="childShp" presStyleLbl="bgAccFollowNode1" presStyleIdx="0" presStyleCnt="2" custScaleX="130004" custScaleY="106385">
        <dgm:presLayoutVars>
          <dgm:bulletEnabled val="1"/>
        </dgm:presLayoutVars>
      </dgm:prSet>
      <dgm:spPr/>
      <dgm:t>
        <a:bodyPr/>
        <a:lstStyle/>
        <a:p>
          <a:endParaRPr lang="zh-TW" altLang="en-US"/>
        </a:p>
      </dgm:t>
    </dgm:pt>
    <dgm:pt modelId="{79DB845A-2EE6-46E8-BFFF-253F6965C0E2}" type="pres">
      <dgm:prSet presAssocID="{79E60876-7599-423E-81D1-F846BC33E33B}" presName="spacing" presStyleCnt="0"/>
      <dgm:spPr/>
    </dgm:pt>
    <dgm:pt modelId="{E38E4EBB-AE4D-4281-AAB4-75ADF5833A9A}" type="pres">
      <dgm:prSet presAssocID="{DEF9B6F3-E072-49D7-B3FF-8E8C7344D1EC}" presName="linNode" presStyleCnt="0"/>
      <dgm:spPr/>
    </dgm:pt>
    <dgm:pt modelId="{E6FC0207-9490-434F-89BA-8751C33E99A7}" type="pres">
      <dgm:prSet presAssocID="{DEF9B6F3-E072-49D7-B3FF-8E8C7344D1EC}" presName="parentShp" presStyleLbl="node1" presStyleIdx="1" presStyleCnt="2" custScaleX="45398">
        <dgm:presLayoutVars>
          <dgm:bulletEnabled val="1"/>
        </dgm:presLayoutVars>
      </dgm:prSet>
      <dgm:spPr/>
      <dgm:t>
        <a:bodyPr/>
        <a:lstStyle/>
        <a:p>
          <a:endParaRPr lang="zh-TW" altLang="en-US"/>
        </a:p>
      </dgm:t>
    </dgm:pt>
    <dgm:pt modelId="{B0B04B9B-C2D5-4464-BCE1-0DBFF8D8734E}" type="pres">
      <dgm:prSet presAssocID="{DEF9B6F3-E072-49D7-B3FF-8E8C7344D1EC}" presName="childShp" presStyleLbl="bgAccFollowNode1" presStyleIdx="1" presStyleCnt="2" custScaleX="129780">
        <dgm:presLayoutVars>
          <dgm:bulletEnabled val="1"/>
        </dgm:presLayoutVars>
      </dgm:prSet>
      <dgm:spPr/>
      <dgm:t>
        <a:bodyPr/>
        <a:lstStyle/>
        <a:p>
          <a:endParaRPr lang="zh-TW" altLang="en-US"/>
        </a:p>
      </dgm:t>
    </dgm:pt>
  </dgm:ptLst>
  <dgm:cxnLst>
    <dgm:cxn modelId="{7842ADBC-DD9E-4DFA-97D3-FA3CD13AAD76}" srcId="{F4FBED4E-98CF-48BE-8523-8161C1D0552D}" destId="{DEF9B6F3-E072-49D7-B3FF-8E8C7344D1EC}" srcOrd="1" destOrd="0" parTransId="{42B66F3A-B72D-45C7-BECA-D5A981EAED80}" sibTransId="{CAE27222-70AA-4F12-8915-DCEEDB81FFC9}"/>
    <dgm:cxn modelId="{FE443E2D-E652-4DF0-9538-213B77AF6658}" srcId="{DEF9B6F3-E072-49D7-B3FF-8E8C7344D1EC}" destId="{5E2780E2-0249-4903-8FBB-2DF07E8DDAF3}" srcOrd="2" destOrd="0" parTransId="{9901C5A8-7ED7-4BBF-8F9D-0C7E213B566D}" sibTransId="{39D72074-530D-44D4-8A63-1095A0212B7F}"/>
    <dgm:cxn modelId="{9F4661FA-9CD1-4C5D-ADA6-BFA2DB9391CB}" srcId="{DEF9B6F3-E072-49D7-B3FF-8E8C7344D1EC}" destId="{49A444DC-D8AE-45F4-ACFA-E2093F27D51A}" srcOrd="3" destOrd="0" parTransId="{56417564-B9A4-4107-B60E-08AEF3DA496E}" sibTransId="{28E529AB-740F-47AD-B74F-0C85B3991F69}"/>
    <dgm:cxn modelId="{90A2D755-F5DC-40D0-A069-2DB779D037E6}" type="presOf" srcId="{DEF9B6F3-E072-49D7-B3FF-8E8C7344D1EC}" destId="{E6FC0207-9490-434F-89BA-8751C33E99A7}" srcOrd="0" destOrd="0" presId="urn:microsoft.com/office/officeart/2005/8/layout/vList6"/>
    <dgm:cxn modelId="{6548F77D-7F72-4E98-A538-90F2EBB7F81E}" type="presOf" srcId="{BD119CE7-CB54-4741-BBFF-03308796EB50}" destId="{05D9F2B6-F6D5-443F-8079-56A8CA660884}" srcOrd="0" destOrd="1" presId="urn:microsoft.com/office/officeart/2005/8/layout/vList6"/>
    <dgm:cxn modelId="{81DA7ED4-6B68-471F-AC88-468746EE40B2}" type="presOf" srcId="{5E2780E2-0249-4903-8FBB-2DF07E8DDAF3}" destId="{B0B04B9B-C2D5-4464-BCE1-0DBFF8D8734E}" srcOrd="0" destOrd="2" presId="urn:microsoft.com/office/officeart/2005/8/layout/vList6"/>
    <dgm:cxn modelId="{246F3D6F-ABBB-48D6-9E81-C37470DC0B3F}" srcId="{DEF9B6F3-E072-49D7-B3FF-8E8C7344D1EC}" destId="{5872CA26-6AC5-4C08-A32F-AF4F6CC73186}" srcOrd="1" destOrd="0" parTransId="{F1FC486D-4532-4A75-B871-49317A6D0E68}" sibTransId="{3A64DB40-5666-4C2C-8D76-17C5BAFB803B}"/>
    <dgm:cxn modelId="{83B99E7C-6F78-442B-9A6A-6C6A53C18710}" srcId="{91682249-6F2C-43F2-9457-BE3A74F486D8}" destId="{BD119CE7-CB54-4741-BBFF-03308796EB50}" srcOrd="1" destOrd="0" parTransId="{8ACAE7DA-69D6-4DD1-9D84-7291570426EB}" sibTransId="{5095BA46-D284-4A33-BCF4-9612D64D1BBD}"/>
    <dgm:cxn modelId="{A533C3C1-AC0B-4039-8D8C-BABE35C8B1B9}" type="presOf" srcId="{F4FBED4E-98CF-48BE-8523-8161C1D0552D}" destId="{E04195E9-0B23-4F8A-81EB-BDA31E170A9D}" srcOrd="0" destOrd="0" presId="urn:microsoft.com/office/officeart/2005/8/layout/vList6"/>
    <dgm:cxn modelId="{2B7D0BBB-E4F6-4BB8-AA44-AAA56F081A1F}" type="presOf" srcId="{91682249-6F2C-43F2-9457-BE3A74F486D8}" destId="{74443D35-D3E1-4ADC-921E-CF151D782CDC}" srcOrd="0" destOrd="0" presId="urn:microsoft.com/office/officeart/2005/8/layout/vList6"/>
    <dgm:cxn modelId="{6696B1CF-E842-4DB5-8D6B-A35A0FA7A85B}" type="presOf" srcId="{5872CA26-6AC5-4C08-A32F-AF4F6CC73186}" destId="{B0B04B9B-C2D5-4464-BCE1-0DBFF8D8734E}" srcOrd="0" destOrd="1" presId="urn:microsoft.com/office/officeart/2005/8/layout/vList6"/>
    <dgm:cxn modelId="{FD817E99-3C93-47FD-B083-DED786A759BB}" type="presOf" srcId="{49A444DC-D8AE-45F4-ACFA-E2093F27D51A}" destId="{B0B04B9B-C2D5-4464-BCE1-0DBFF8D8734E}" srcOrd="0" destOrd="3" presId="urn:microsoft.com/office/officeart/2005/8/layout/vList6"/>
    <dgm:cxn modelId="{1AE911F5-4952-4BD6-98B8-6CC1C84A276E}" srcId="{91682249-6F2C-43F2-9457-BE3A74F486D8}" destId="{0026970E-6B62-44E9-8B9D-B13B1B980F59}" srcOrd="0" destOrd="0" parTransId="{C4EF7E8E-761B-4EB2-92FA-31F5DC46D9F4}" sibTransId="{2C8E66AA-ED40-4362-B978-BFB04896554F}"/>
    <dgm:cxn modelId="{573D2AE2-3459-46E9-B959-9CF49E6F650B}" type="presOf" srcId="{0026970E-6B62-44E9-8B9D-B13B1B980F59}" destId="{05D9F2B6-F6D5-443F-8079-56A8CA660884}" srcOrd="0" destOrd="0" presId="urn:microsoft.com/office/officeart/2005/8/layout/vList6"/>
    <dgm:cxn modelId="{B54F1F18-BB04-45B5-A084-97E7F6C545B3}" type="presOf" srcId="{2B803ADE-C607-45D9-B22E-D03F1D87E9E5}" destId="{B0B04B9B-C2D5-4464-BCE1-0DBFF8D8734E}" srcOrd="0" destOrd="0" presId="urn:microsoft.com/office/officeart/2005/8/layout/vList6"/>
    <dgm:cxn modelId="{8059E4D7-F45D-4BA0-8693-2FDABD352157}" srcId="{F4FBED4E-98CF-48BE-8523-8161C1D0552D}" destId="{91682249-6F2C-43F2-9457-BE3A74F486D8}" srcOrd="0" destOrd="0" parTransId="{5F442E73-CB6F-479A-BD60-A58869DE8777}" sibTransId="{79E60876-7599-423E-81D1-F846BC33E33B}"/>
    <dgm:cxn modelId="{BAC9FF9E-B0B8-4BDB-83E1-703BF9440362}" srcId="{DEF9B6F3-E072-49D7-B3FF-8E8C7344D1EC}" destId="{2B803ADE-C607-45D9-B22E-D03F1D87E9E5}" srcOrd="0" destOrd="0" parTransId="{233C95C5-6DE8-4099-9F39-AE2E4C1AB600}" sibTransId="{032D60D4-E4C1-489F-82DB-D72A324C894F}"/>
    <dgm:cxn modelId="{8685A33C-58EB-4AAB-800C-B306EB5B9213}" type="presParOf" srcId="{E04195E9-0B23-4F8A-81EB-BDA31E170A9D}" destId="{0543C3AF-5A5E-46B1-8CB8-C9552E3B8D03}" srcOrd="0" destOrd="0" presId="urn:microsoft.com/office/officeart/2005/8/layout/vList6"/>
    <dgm:cxn modelId="{F0A06983-23F3-4F06-B43F-7BEF50E6B417}" type="presParOf" srcId="{0543C3AF-5A5E-46B1-8CB8-C9552E3B8D03}" destId="{74443D35-D3E1-4ADC-921E-CF151D782CDC}" srcOrd="0" destOrd="0" presId="urn:microsoft.com/office/officeart/2005/8/layout/vList6"/>
    <dgm:cxn modelId="{1150BD2E-0B91-426D-BB44-FC72B803FC6C}" type="presParOf" srcId="{0543C3AF-5A5E-46B1-8CB8-C9552E3B8D03}" destId="{05D9F2B6-F6D5-443F-8079-56A8CA660884}" srcOrd="1" destOrd="0" presId="urn:microsoft.com/office/officeart/2005/8/layout/vList6"/>
    <dgm:cxn modelId="{9D5CCBE2-6556-40A0-8209-93FA870092EC}" type="presParOf" srcId="{E04195E9-0B23-4F8A-81EB-BDA31E170A9D}" destId="{79DB845A-2EE6-46E8-BFFF-253F6965C0E2}" srcOrd="1" destOrd="0" presId="urn:microsoft.com/office/officeart/2005/8/layout/vList6"/>
    <dgm:cxn modelId="{19D83619-D96E-4AFB-A6DF-869EDB4F0297}" type="presParOf" srcId="{E04195E9-0B23-4F8A-81EB-BDA31E170A9D}" destId="{E38E4EBB-AE4D-4281-AAB4-75ADF5833A9A}" srcOrd="2" destOrd="0" presId="urn:microsoft.com/office/officeart/2005/8/layout/vList6"/>
    <dgm:cxn modelId="{754ECE65-1F1E-4FCB-B513-8FE1E609CA13}" type="presParOf" srcId="{E38E4EBB-AE4D-4281-AAB4-75ADF5833A9A}" destId="{E6FC0207-9490-434F-89BA-8751C33E99A7}" srcOrd="0" destOrd="0" presId="urn:microsoft.com/office/officeart/2005/8/layout/vList6"/>
    <dgm:cxn modelId="{C73FEAB9-2C32-47AC-8D80-72A3D83AABF2}" type="presParOf" srcId="{E38E4EBB-AE4D-4281-AAB4-75ADF5833A9A}" destId="{B0B04B9B-C2D5-4464-BCE1-0DBFF8D8734E}"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912703A-C2D6-4AB0-9D4C-044DC34E96F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TW" altLang="en-US"/>
        </a:p>
      </dgm:t>
    </dgm:pt>
    <dgm:pt modelId="{ECF76D57-069E-4493-A5C1-8DFD00537BD6}">
      <dgm:prSet phldrT="[文字]" custT="1"/>
      <dgm:spPr/>
      <dgm:t>
        <a:bodyPr/>
        <a:lstStyle/>
        <a:p>
          <a:r>
            <a:rPr lang="zh-TW" altLang="en-US" sz="2000" b="1" dirty="0">
              <a:solidFill>
                <a:srgbClr val="FFFF00"/>
              </a:solidFill>
              <a:latin typeface="微軟正黑體" panose="020B0604030504040204" pitchFamily="34" charset="-120"/>
              <a:ea typeface="微軟正黑體" panose="020B0604030504040204" pitchFamily="34" charset="-120"/>
            </a:rPr>
            <a:t>國文</a:t>
          </a:r>
        </a:p>
      </dgm:t>
    </dgm:pt>
    <dgm:pt modelId="{FDC0EA48-CA4D-4C91-B0C3-88D31E83CCC0}" type="parTrans" cxnId="{B9E97A61-F6A6-4A52-8F8F-DAA8154805F1}">
      <dgm:prSet/>
      <dgm:spPr/>
      <dgm:t>
        <a:bodyPr/>
        <a:lstStyle/>
        <a:p>
          <a:endParaRPr lang="zh-TW" altLang="en-US"/>
        </a:p>
      </dgm:t>
    </dgm:pt>
    <dgm:pt modelId="{E0C926EB-352F-41A0-9CBA-6A78B9BCA950}" type="sibTrans" cxnId="{B9E97A61-F6A6-4A52-8F8F-DAA8154805F1}">
      <dgm:prSet/>
      <dgm:spPr/>
      <dgm:t>
        <a:bodyPr/>
        <a:lstStyle/>
        <a:p>
          <a:endParaRPr lang="zh-TW" altLang="en-US"/>
        </a:p>
      </dgm:t>
    </dgm:pt>
    <dgm:pt modelId="{F19F4E09-A4F8-4BD7-A96B-87B8CDF30C50}">
      <dgm:prSet phldrT="[文字]" custT="1"/>
      <dgm:spPr/>
      <dgm:t>
        <a:bodyPr/>
        <a:lstStyle/>
        <a:p>
          <a:r>
            <a:rPr lang="zh-TW" altLang="en-US" sz="1800" b="1" dirty="0">
              <a:latin typeface="微軟正黑體" panose="020B0604030504040204" pitchFamily="34" charset="-120"/>
              <a:ea typeface="微軟正黑體" panose="020B0604030504040204" pitchFamily="34" charset="-120"/>
            </a:rPr>
            <a:t>考試內容</a:t>
          </a:r>
          <a:r>
            <a:rPr lang="zh-TW" altLang="en-US" sz="1800" dirty="0">
              <a:latin typeface="微軟正黑體" panose="020B0604030504040204" pitchFamily="34" charset="-120"/>
              <a:ea typeface="微軟正黑體" panose="020B0604030504040204" pitchFamily="34" charset="-120"/>
            </a:rPr>
            <a:t>：語文性向測驗</a:t>
          </a:r>
        </a:p>
      </dgm:t>
    </dgm:pt>
    <dgm:pt modelId="{1E4A5EF9-886D-491F-B8B7-9F580E55182D}" type="parTrans" cxnId="{B369EB20-83F9-4380-8A5B-E05AE9B9A38D}">
      <dgm:prSet/>
      <dgm:spPr/>
      <dgm:t>
        <a:bodyPr/>
        <a:lstStyle/>
        <a:p>
          <a:endParaRPr lang="zh-TW" altLang="en-US"/>
        </a:p>
      </dgm:t>
    </dgm:pt>
    <dgm:pt modelId="{2A9BDDEC-8F48-43A5-9717-F5A8F9E2CAF0}" type="sibTrans" cxnId="{B369EB20-83F9-4380-8A5B-E05AE9B9A38D}">
      <dgm:prSet/>
      <dgm:spPr/>
      <dgm:t>
        <a:bodyPr/>
        <a:lstStyle/>
        <a:p>
          <a:endParaRPr lang="zh-TW" altLang="en-US"/>
        </a:p>
      </dgm:t>
    </dgm:pt>
    <dgm:pt modelId="{345D90AA-2C52-42FA-8FB1-0633F883E537}">
      <dgm:prSet phldrT="[文字]" custT="1"/>
      <dgm:spPr/>
      <dgm:t>
        <a:bodyPr/>
        <a:lstStyle/>
        <a:p>
          <a:pPr marL="0" lvl="0" indent="0" algn="ctr" defTabSz="889000">
            <a:lnSpc>
              <a:spcPct val="90000"/>
            </a:lnSpc>
            <a:spcBef>
              <a:spcPct val="0"/>
            </a:spcBef>
            <a:spcAft>
              <a:spcPct val="35000"/>
            </a:spcAft>
            <a:buNone/>
          </a:pPr>
          <a:r>
            <a:rPr lang="zh-TW" altLang="en-US" sz="2000" b="1" kern="1200" dirty="0">
              <a:solidFill>
                <a:srgbClr val="FFFF00"/>
              </a:solidFill>
              <a:latin typeface="微軟正黑體" panose="020B0604030504040204" pitchFamily="34" charset="-120"/>
              <a:ea typeface="微軟正黑體" panose="020B0604030504040204" pitchFamily="34" charset="-120"/>
              <a:cs typeface="+mn-cs"/>
            </a:rPr>
            <a:t>英語</a:t>
          </a:r>
        </a:p>
      </dgm:t>
    </dgm:pt>
    <dgm:pt modelId="{F25FE48D-C6D5-4199-B060-BA8F371700B4}" type="parTrans" cxnId="{36CE3047-008F-498A-9F63-5F961BCF121D}">
      <dgm:prSet/>
      <dgm:spPr/>
      <dgm:t>
        <a:bodyPr/>
        <a:lstStyle/>
        <a:p>
          <a:endParaRPr lang="zh-TW" altLang="en-US"/>
        </a:p>
      </dgm:t>
    </dgm:pt>
    <dgm:pt modelId="{AB4A8A1D-53A2-4BB0-8655-18F1CCDCDBC9}" type="sibTrans" cxnId="{36CE3047-008F-498A-9F63-5F961BCF121D}">
      <dgm:prSet/>
      <dgm:spPr/>
      <dgm:t>
        <a:bodyPr/>
        <a:lstStyle/>
        <a:p>
          <a:endParaRPr lang="zh-TW" altLang="en-US"/>
        </a:p>
      </dgm:t>
    </dgm:pt>
    <dgm:pt modelId="{0B835DAA-6F3C-4F9D-9B31-BC087296D062}">
      <dgm:prSet phldrT="[文字]" custT="1"/>
      <dgm:spPr/>
      <dgm:t>
        <a:bodyPr/>
        <a:lstStyle/>
        <a:p>
          <a:r>
            <a:rPr lang="zh-TW" altLang="en-US" sz="1800" b="1" dirty="0">
              <a:latin typeface="微軟正黑體" panose="020B0604030504040204" pitchFamily="34" charset="-120"/>
              <a:ea typeface="微軟正黑體" panose="020B0604030504040204" pitchFamily="34" charset="-120"/>
            </a:rPr>
            <a:t>考試內容</a:t>
          </a:r>
          <a:r>
            <a:rPr lang="zh-TW" altLang="en-US" sz="1800" dirty="0">
              <a:latin typeface="微軟正黑體" panose="020B0604030504040204" pitchFamily="34" charset="-120"/>
              <a:ea typeface="微軟正黑體" panose="020B0604030504040204" pitchFamily="34" charset="-120"/>
            </a:rPr>
            <a:t>：外語文性向測驗</a:t>
          </a:r>
          <a:endParaRPr lang="zh-TW" altLang="en-US" sz="1800" dirty="0"/>
        </a:p>
      </dgm:t>
    </dgm:pt>
    <dgm:pt modelId="{2089A488-3329-484F-B17B-0D71A753EE8B}" type="parTrans" cxnId="{EE6D5E51-A870-4C7D-B3F1-CFA8B4BFE127}">
      <dgm:prSet/>
      <dgm:spPr/>
      <dgm:t>
        <a:bodyPr/>
        <a:lstStyle/>
        <a:p>
          <a:endParaRPr lang="zh-TW" altLang="en-US"/>
        </a:p>
      </dgm:t>
    </dgm:pt>
    <dgm:pt modelId="{4F8F659E-AB63-4A94-B5C0-16087EBEB903}" type="sibTrans" cxnId="{EE6D5E51-A870-4C7D-B3F1-CFA8B4BFE127}">
      <dgm:prSet/>
      <dgm:spPr/>
      <dgm:t>
        <a:bodyPr/>
        <a:lstStyle/>
        <a:p>
          <a:endParaRPr lang="zh-TW" altLang="en-US"/>
        </a:p>
      </dgm:t>
    </dgm:pt>
    <dgm:pt modelId="{5C7D9AA2-C540-4620-A73E-583867B0C8CA}">
      <dgm:prSet phldrT="[文字]" custT="1"/>
      <dgm:spPr/>
      <dgm:t>
        <a:bodyPr/>
        <a:lstStyle/>
        <a:p>
          <a:pPr marL="0" lvl="0" indent="0" algn="ctr" defTabSz="889000">
            <a:lnSpc>
              <a:spcPct val="90000"/>
            </a:lnSpc>
            <a:spcBef>
              <a:spcPct val="0"/>
            </a:spcBef>
            <a:spcAft>
              <a:spcPct val="35000"/>
            </a:spcAft>
            <a:buNone/>
          </a:pPr>
          <a:r>
            <a:rPr lang="zh-TW" altLang="en-US" sz="2000" b="1" kern="1200" dirty="0">
              <a:solidFill>
                <a:srgbClr val="FFFF00"/>
              </a:solidFill>
              <a:latin typeface="微軟正黑體" panose="020B0604030504040204" pitchFamily="34" charset="-120"/>
              <a:ea typeface="微軟正黑體" panose="020B0604030504040204" pitchFamily="34" charset="-120"/>
              <a:cs typeface="+mn-cs"/>
            </a:rPr>
            <a:t>數理</a:t>
          </a:r>
        </a:p>
      </dgm:t>
    </dgm:pt>
    <dgm:pt modelId="{4FA41CDA-8B08-493E-A913-A31C634DA924}" type="parTrans" cxnId="{CED37B75-4F8A-44E6-A1F9-290201AF9B19}">
      <dgm:prSet/>
      <dgm:spPr/>
      <dgm:t>
        <a:bodyPr/>
        <a:lstStyle/>
        <a:p>
          <a:endParaRPr lang="zh-TW" altLang="en-US"/>
        </a:p>
      </dgm:t>
    </dgm:pt>
    <dgm:pt modelId="{5F84534C-C90D-44C3-BDD6-417740BB46F6}" type="sibTrans" cxnId="{CED37B75-4F8A-44E6-A1F9-290201AF9B19}">
      <dgm:prSet/>
      <dgm:spPr/>
      <dgm:t>
        <a:bodyPr/>
        <a:lstStyle/>
        <a:p>
          <a:endParaRPr lang="zh-TW" altLang="en-US"/>
        </a:p>
      </dgm:t>
    </dgm:pt>
    <dgm:pt modelId="{A0AE68E1-22B5-47E0-BAC7-9C9C866915B7}">
      <dgm:prSet phldrT="[文字]" custT="1"/>
      <dgm:spPr/>
      <dgm:t>
        <a:bodyPr/>
        <a:lstStyle/>
        <a:p>
          <a:r>
            <a:rPr lang="zh-TW" altLang="en-US" sz="1800" b="1" dirty="0">
              <a:latin typeface="微軟正黑體" panose="020B0604030504040204" pitchFamily="34" charset="-120"/>
              <a:ea typeface="微軟正黑體" panose="020B0604030504040204" pitchFamily="34" charset="-120"/>
            </a:rPr>
            <a:t>考試內容</a:t>
          </a:r>
          <a:r>
            <a:rPr lang="zh-TW" altLang="en-US" sz="1800" dirty="0">
              <a:latin typeface="微軟正黑體" panose="020B0604030504040204" pitchFamily="34" charset="-120"/>
              <a:ea typeface="微軟正黑體" panose="020B0604030504040204" pitchFamily="34" charset="-120"/>
            </a:rPr>
            <a:t>：</a:t>
          </a:r>
          <a:r>
            <a:rPr lang="zh-TW" altLang="en-US" sz="1800" b="1" dirty="0">
              <a:solidFill>
                <a:srgbClr val="7030A0"/>
              </a:solidFill>
              <a:latin typeface="微軟正黑體" panose="020B0604030504040204" pitchFamily="34" charset="-120"/>
              <a:ea typeface="微軟正黑體" panose="020B0604030504040204" pitchFamily="34" charset="-120"/>
            </a:rPr>
            <a:t>數學 </a:t>
          </a:r>
          <a:r>
            <a:rPr lang="zh-TW" altLang="en-US" sz="1800" b="1" u="sng" dirty="0">
              <a:latin typeface="微軟正黑體" panose="020B0604030504040204" pitchFamily="34" charset="-120"/>
              <a:ea typeface="微軟正黑體" panose="020B0604030504040204" pitchFamily="34" charset="-120"/>
            </a:rPr>
            <a:t>及</a:t>
          </a:r>
          <a:r>
            <a:rPr lang="zh-TW" altLang="en-US" sz="1800" dirty="0">
              <a:latin typeface="微軟正黑體" panose="020B0604030504040204" pitchFamily="34" charset="-120"/>
              <a:ea typeface="微軟正黑體" panose="020B0604030504040204" pitchFamily="34" charset="-120"/>
            </a:rPr>
            <a:t> </a:t>
          </a:r>
          <a:r>
            <a:rPr lang="zh-TW" altLang="en-US" sz="1800" b="1" dirty="0">
              <a:solidFill>
                <a:srgbClr val="7030A0"/>
              </a:solidFill>
              <a:latin typeface="微軟正黑體" panose="020B0604030504040204" pitchFamily="34" charset="-120"/>
              <a:ea typeface="微軟正黑體" panose="020B0604030504040204" pitchFamily="34" charset="-120"/>
            </a:rPr>
            <a:t>自然</a:t>
          </a:r>
          <a:r>
            <a:rPr lang="zh-TW" altLang="en-US" sz="1800" dirty="0">
              <a:latin typeface="微軟正黑體" panose="020B0604030504040204" pitchFamily="34" charset="-120"/>
              <a:ea typeface="微軟正黑體" panose="020B0604030504040204" pitchFamily="34" charset="-120"/>
            </a:rPr>
            <a:t>性向測驗</a:t>
          </a:r>
          <a:r>
            <a:rPr lang="en-US" altLang="zh-TW" sz="1800" u="none" dirty="0">
              <a:latin typeface="微軟正黑體" panose="020B0604030504040204" pitchFamily="34" charset="-120"/>
              <a:ea typeface="微軟正黑體" panose="020B0604030504040204" pitchFamily="34" charset="-120"/>
            </a:rPr>
            <a:t>(</a:t>
          </a:r>
          <a:r>
            <a:rPr lang="zh-TW" altLang="en-US" sz="1800" b="1" u="none" dirty="0">
              <a:solidFill>
                <a:srgbClr val="C00000"/>
              </a:solidFill>
              <a:latin typeface="微軟正黑體" panose="020B0604030504040204" pitchFamily="34" charset="-120"/>
              <a:ea typeface="微軟正黑體" panose="020B0604030504040204" pitchFamily="34" charset="-120"/>
            </a:rPr>
            <a:t>兩科皆須參加</a:t>
          </a:r>
          <a:r>
            <a:rPr lang="en-US" altLang="zh-TW" sz="1800" u="none" dirty="0">
              <a:latin typeface="微軟正黑體" panose="020B0604030504040204" pitchFamily="34" charset="-120"/>
              <a:ea typeface="微軟正黑體" panose="020B0604030504040204" pitchFamily="34" charset="-120"/>
            </a:rPr>
            <a:t>)</a:t>
          </a:r>
          <a:endParaRPr lang="zh-TW" altLang="en-US" sz="1800" u="none" dirty="0"/>
        </a:p>
      </dgm:t>
    </dgm:pt>
    <dgm:pt modelId="{0AD44F6B-CFEE-422D-90AE-FF25F0C9BFC7}" type="parTrans" cxnId="{BD0128ED-9E7E-4EC4-B92D-D5F765E38DA3}">
      <dgm:prSet/>
      <dgm:spPr/>
      <dgm:t>
        <a:bodyPr/>
        <a:lstStyle/>
        <a:p>
          <a:endParaRPr lang="zh-TW" altLang="en-US"/>
        </a:p>
      </dgm:t>
    </dgm:pt>
    <dgm:pt modelId="{B0AD61E1-6A14-437A-8058-81BE5FCDBD03}" type="sibTrans" cxnId="{BD0128ED-9E7E-4EC4-B92D-D5F765E38DA3}">
      <dgm:prSet/>
      <dgm:spPr/>
      <dgm:t>
        <a:bodyPr/>
        <a:lstStyle/>
        <a:p>
          <a:endParaRPr lang="zh-TW" altLang="en-US"/>
        </a:p>
      </dgm:t>
    </dgm:pt>
    <dgm:pt modelId="{CF49C5A3-1E18-4850-A0E1-5FE639F44128}">
      <dgm:prSet phldrT="[文字]" custT="1"/>
      <dgm:spPr/>
      <dgm:t>
        <a:bodyPr/>
        <a:lstStyle/>
        <a:p>
          <a:r>
            <a:rPr lang="zh-TW" altLang="en-US" sz="1800" b="1" dirty="0">
              <a:latin typeface="微軟正黑體" panose="020B0604030504040204" pitchFamily="34" charset="-120"/>
              <a:ea typeface="微軟正黑體" panose="020B0604030504040204" pitchFamily="34" charset="-120"/>
            </a:rPr>
            <a:t>考試地點</a:t>
          </a:r>
          <a:r>
            <a:rPr lang="zh-TW" altLang="en-US" sz="1800" dirty="0">
              <a:latin typeface="微軟正黑體" panose="020B0604030504040204" pitchFamily="34" charset="-120"/>
              <a:ea typeface="微軟正黑體" panose="020B0604030504040204" pitchFamily="34" charset="-120"/>
            </a:rPr>
            <a:t>：臺北市立麗山國民中學</a:t>
          </a:r>
        </a:p>
      </dgm:t>
    </dgm:pt>
    <dgm:pt modelId="{E1E9A87D-ADE2-4C9C-A5EE-629E439BA106}" type="parTrans" cxnId="{B31D1119-B53D-48C4-81CF-FA56ADDD7C8B}">
      <dgm:prSet/>
      <dgm:spPr/>
      <dgm:t>
        <a:bodyPr/>
        <a:lstStyle/>
        <a:p>
          <a:endParaRPr lang="zh-TW" altLang="en-US"/>
        </a:p>
      </dgm:t>
    </dgm:pt>
    <dgm:pt modelId="{035C4740-CF8C-4BA8-8AC1-09353F91795E}" type="sibTrans" cxnId="{B31D1119-B53D-48C4-81CF-FA56ADDD7C8B}">
      <dgm:prSet/>
      <dgm:spPr/>
      <dgm:t>
        <a:bodyPr/>
        <a:lstStyle/>
        <a:p>
          <a:endParaRPr lang="zh-TW" altLang="en-US"/>
        </a:p>
      </dgm:t>
    </dgm:pt>
    <dgm:pt modelId="{9B0F32C5-3E9C-49C1-B717-8C76177F2981}">
      <dgm:prSet custT="1"/>
      <dgm:spPr/>
      <dgm:t>
        <a:bodyPr/>
        <a:lstStyle/>
        <a:p>
          <a:r>
            <a:rPr lang="zh-TW" altLang="en-US" sz="1800" b="1" dirty="0">
              <a:latin typeface="微軟正黑體" panose="020B0604030504040204" pitchFamily="34" charset="-120"/>
              <a:ea typeface="微軟正黑體" panose="020B0604030504040204" pitchFamily="34" charset="-120"/>
            </a:rPr>
            <a:t>考試地點</a:t>
          </a:r>
          <a:r>
            <a:rPr lang="zh-TW" altLang="en-US" sz="1800" dirty="0">
              <a:latin typeface="微軟正黑體" panose="020B0604030504040204" pitchFamily="34" charset="-120"/>
              <a:ea typeface="微軟正黑體" panose="020B0604030504040204" pitchFamily="34" charset="-120"/>
            </a:rPr>
            <a:t>：臺北市立麗山國民中學</a:t>
          </a:r>
        </a:p>
      </dgm:t>
    </dgm:pt>
    <dgm:pt modelId="{46928C69-A596-4DC0-9137-A48D3F02DC9D}" type="parTrans" cxnId="{F4CFEF52-742A-4739-A9D9-0DCA3A613893}">
      <dgm:prSet/>
      <dgm:spPr/>
      <dgm:t>
        <a:bodyPr/>
        <a:lstStyle/>
        <a:p>
          <a:endParaRPr lang="zh-TW" altLang="en-US"/>
        </a:p>
      </dgm:t>
    </dgm:pt>
    <dgm:pt modelId="{C6EC6BCF-40DB-4FAA-99CF-F906A016DC3D}" type="sibTrans" cxnId="{F4CFEF52-742A-4739-A9D9-0DCA3A613893}">
      <dgm:prSet/>
      <dgm:spPr/>
      <dgm:t>
        <a:bodyPr/>
        <a:lstStyle/>
        <a:p>
          <a:endParaRPr lang="zh-TW" altLang="en-US"/>
        </a:p>
      </dgm:t>
    </dgm:pt>
    <dgm:pt modelId="{A1E1538C-C0E0-482D-A683-CCF2C58F64B7}">
      <dgm:prSet custT="1"/>
      <dgm:spPr/>
      <dgm:t>
        <a:bodyPr/>
        <a:lstStyle/>
        <a:p>
          <a:r>
            <a:rPr lang="zh-TW" altLang="en-US" sz="1800" b="1" dirty="0">
              <a:latin typeface="微軟正黑體" panose="020B0604030504040204" pitchFamily="34" charset="-120"/>
              <a:ea typeface="微軟正黑體" panose="020B0604030504040204" pitchFamily="34" charset="-120"/>
            </a:rPr>
            <a:t>考試地點</a:t>
          </a:r>
          <a:r>
            <a:rPr lang="zh-TW" altLang="en-US" sz="1800" dirty="0">
              <a:latin typeface="微軟正黑體" panose="020B0604030504040204" pitchFamily="34" charset="-120"/>
              <a:ea typeface="微軟正黑體" panose="020B0604030504040204" pitchFamily="34" charset="-120"/>
            </a:rPr>
            <a:t>：臺北市立民權國民中學</a:t>
          </a:r>
        </a:p>
      </dgm:t>
    </dgm:pt>
    <dgm:pt modelId="{A9928419-A9F1-4621-9741-2BAA6D04615E}" type="parTrans" cxnId="{96594836-4E29-4022-8103-C0A88556538D}">
      <dgm:prSet/>
      <dgm:spPr/>
      <dgm:t>
        <a:bodyPr/>
        <a:lstStyle/>
        <a:p>
          <a:endParaRPr lang="zh-TW" altLang="en-US"/>
        </a:p>
      </dgm:t>
    </dgm:pt>
    <dgm:pt modelId="{7BBF6831-9C1F-492C-8305-177A6B7F1DCA}" type="sibTrans" cxnId="{96594836-4E29-4022-8103-C0A88556538D}">
      <dgm:prSet/>
      <dgm:spPr/>
      <dgm:t>
        <a:bodyPr/>
        <a:lstStyle/>
        <a:p>
          <a:endParaRPr lang="zh-TW" altLang="en-US"/>
        </a:p>
      </dgm:t>
    </dgm:pt>
    <dgm:pt modelId="{A1E13489-CA2A-45FA-B1AC-0E61FD3A0218}" type="pres">
      <dgm:prSet presAssocID="{E912703A-C2D6-4AB0-9D4C-044DC34E96F5}" presName="linearFlow" presStyleCnt="0">
        <dgm:presLayoutVars>
          <dgm:dir/>
          <dgm:animLvl val="lvl"/>
          <dgm:resizeHandles val="exact"/>
        </dgm:presLayoutVars>
      </dgm:prSet>
      <dgm:spPr/>
      <dgm:t>
        <a:bodyPr/>
        <a:lstStyle/>
        <a:p>
          <a:endParaRPr lang="zh-TW" altLang="en-US"/>
        </a:p>
      </dgm:t>
    </dgm:pt>
    <dgm:pt modelId="{7E9562A5-C5E1-46BE-9B27-21F706830558}" type="pres">
      <dgm:prSet presAssocID="{ECF76D57-069E-4493-A5C1-8DFD00537BD6}" presName="composite" presStyleCnt="0"/>
      <dgm:spPr/>
    </dgm:pt>
    <dgm:pt modelId="{E7E7715B-1815-4AA8-A295-135DFD775AC5}" type="pres">
      <dgm:prSet presAssocID="{ECF76D57-069E-4493-A5C1-8DFD00537BD6}" presName="parentText" presStyleLbl="alignNode1" presStyleIdx="0" presStyleCnt="3">
        <dgm:presLayoutVars>
          <dgm:chMax val="1"/>
          <dgm:bulletEnabled val="1"/>
        </dgm:presLayoutVars>
      </dgm:prSet>
      <dgm:spPr/>
      <dgm:t>
        <a:bodyPr/>
        <a:lstStyle/>
        <a:p>
          <a:endParaRPr lang="zh-TW" altLang="en-US"/>
        </a:p>
      </dgm:t>
    </dgm:pt>
    <dgm:pt modelId="{2160FA5F-557A-4BD8-B130-60BE5CE9415E}" type="pres">
      <dgm:prSet presAssocID="{ECF76D57-069E-4493-A5C1-8DFD00537BD6}" presName="descendantText" presStyleLbl="alignAcc1" presStyleIdx="0" presStyleCnt="3" custLinFactNeighborX="3060" custLinFactNeighborY="-9325">
        <dgm:presLayoutVars>
          <dgm:bulletEnabled val="1"/>
        </dgm:presLayoutVars>
      </dgm:prSet>
      <dgm:spPr/>
      <dgm:t>
        <a:bodyPr/>
        <a:lstStyle/>
        <a:p>
          <a:endParaRPr lang="zh-TW" altLang="en-US"/>
        </a:p>
      </dgm:t>
    </dgm:pt>
    <dgm:pt modelId="{14DC7420-D0E4-4646-9577-A8E679CEAC28}" type="pres">
      <dgm:prSet presAssocID="{E0C926EB-352F-41A0-9CBA-6A78B9BCA950}" presName="sp" presStyleCnt="0"/>
      <dgm:spPr/>
    </dgm:pt>
    <dgm:pt modelId="{4E81E9FC-A0AE-4775-979C-514EAB57BB91}" type="pres">
      <dgm:prSet presAssocID="{345D90AA-2C52-42FA-8FB1-0633F883E537}" presName="composite" presStyleCnt="0"/>
      <dgm:spPr/>
    </dgm:pt>
    <dgm:pt modelId="{A958F73D-2DB4-442D-9FE4-F2A8B34EF6B3}" type="pres">
      <dgm:prSet presAssocID="{345D90AA-2C52-42FA-8FB1-0633F883E537}" presName="parentText" presStyleLbl="alignNode1" presStyleIdx="1" presStyleCnt="3">
        <dgm:presLayoutVars>
          <dgm:chMax val="1"/>
          <dgm:bulletEnabled val="1"/>
        </dgm:presLayoutVars>
      </dgm:prSet>
      <dgm:spPr/>
      <dgm:t>
        <a:bodyPr/>
        <a:lstStyle/>
        <a:p>
          <a:endParaRPr lang="zh-TW" altLang="en-US"/>
        </a:p>
      </dgm:t>
    </dgm:pt>
    <dgm:pt modelId="{34C6DEDF-C4D2-4219-A7E7-D72EADAF309E}" type="pres">
      <dgm:prSet presAssocID="{345D90AA-2C52-42FA-8FB1-0633F883E537}" presName="descendantText" presStyleLbl="alignAcc1" presStyleIdx="1" presStyleCnt="3">
        <dgm:presLayoutVars>
          <dgm:bulletEnabled val="1"/>
        </dgm:presLayoutVars>
      </dgm:prSet>
      <dgm:spPr/>
      <dgm:t>
        <a:bodyPr/>
        <a:lstStyle/>
        <a:p>
          <a:endParaRPr lang="zh-TW" altLang="en-US"/>
        </a:p>
      </dgm:t>
    </dgm:pt>
    <dgm:pt modelId="{A66D3FFE-7517-4B56-B591-B6AD73226E08}" type="pres">
      <dgm:prSet presAssocID="{AB4A8A1D-53A2-4BB0-8655-18F1CCDCDBC9}" presName="sp" presStyleCnt="0"/>
      <dgm:spPr/>
    </dgm:pt>
    <dgm:pt modelId="{7678350D-F1E3-460A-B693-58A203ED8EEC}" type="pres">
      <dgm:prSet presAssocID="{5C7D9AA2-C540-4620-A73E-583867B0C8CA}" presName="composite" presStyleCnt="0"/>
      <dgm:spPr/>
    </dgm:pt>
    <dgm:pt modelId="{D675F0DA-3BA3-49D0-9196-93BED6255471}" type="pres">
      <dgm:prSet presAssocID="{5C7D9AA2-C540-4620-A73E-583867B0C8CA}" presName="parentText" presStyleLbl="alignNode1" presStyleIdx="2" presStyleCnt="3">
        <dgm:presLayoutVars>
          <dgm:chMax val="1"/>
          <dgm:bulletEnabled val="1"/>
        </dgm:presLayoutVars>
      </dgm:prSet>
      <dgm:spPr/>
      <dgm:t>
        <a:bodyPr/>
        <a:lstStyle/>
        <a:p>
          <a:endParaRPr lang="zh-TW" altLang="en-US"/>
        </a:p>
      </dgm:t>
    </dgm:pt>
    <dgm:pt modelId="{B6820F98-78CA-45DA-8044-7CDF706A7B3A}" type="pres">
      <dgm:prSet presAssocID="{5C7D9AA2-C540-4620-A73E-583867B0C8CA}" presName="descendantText" presStyleLbl="alignAcc1" presStyleIdx="2" presStyleCnt="3">
        <dgm:presLayoutVars>
          <dgm:bulletEnabled val="1"/>
        </dgm:presLayoutVars>
      </dgm:prSet>
      <dgm:spPr/>
      <dgm:t>
        <a:bodyPr/>
        <a:lstStyle/>
        <a:p>
          <a:endParaRPr lang="zh-TW" altLang="en-US"/>
        </a:p>
      </dgm:t>
    </dgm:pt>
  </dgm:ptLst>
  <dgm:cxnLst>
    <dgm:cxn modelId="{5D57E4D7-267B-4A71-8BF1-BCD5AE48A3B6}" type="presOf" srcId="{9B0F32C5-3E9C-49C1-B717-8C76177F2981}" destId="{34C6DEDF-C4D2-4219-A7E7-D72EADAF309E}" srcOrd="0" destOrd="1" presId="urn:microsoft.com/office/officeart/2005/8/layout/chevron2"/>
    <dgm:cxn modelId="{B31D1119-B53D-48C4-81CF-FA56ADDD7C8B}" srcId="{ECF76D57-069E-4493-A5C1-8DFD00537BD6}" destId="{CF49C5A3-1E18-4850-A0E1-5FE639F44128}" srcOrd="1" destOrd="0" parTransId="{E1E9A87D-ADE2-4C9C-A5EE-629E439BA106}" sibTransId="{035C4740-CF8C-4BA8-8AC1-09353F91795E}"/>
    <dgm:cxn modelId="{B369EB20-83F9-4380-8A5B-E05AE9B9A38D}" srcId="{ECF76D57-069E-4493-A5C1-8DFD00537BD6}" destId="{F19F4E09-A4F8-4BD7-A96B-87B8CDF30C50}" srcOrd="0" destOrd="0" parTransId="{1E4A5EF9-886D-491F-B8B7-9F580E55182D}" sibTransId="{2A9BDDEC-8F48-43A5-9717-F5A8F9E2CAF0}"/>
    <dgm:cxn modelId="{96594836-4E29-4022-8103-C0A88556538D}" srcId="{5C7D9AA2-C540-4620-A73E-583867B0C8CA}" destId="{A1E1538C-C0E0-482D-A683-CCF2C58F64B7}" srcOrd="1" destOrd="0" parTransId="{A9928419-A9F1-4621-9741-2BAA6D04615E}" sibTransId="{7BBF6831-9C1F-492C-8305-177A6B7F1DCA}"/>
    <dgm:cxn modelId="{CAC15F3A-F02A-411D-9790-FD0EA63F0B01}" type="presOf" srcId="{345D90AA-2C52-42FA-8FB1-0633F883E537}" destId="{A958F73D-2DB4-442D-9FE4-F2A8B34EF6B3}" srcOrd="0" destOrd="0" presId="urn:microsoft.com/office/officeart/2005/8/layout/chevron2"/>
    <dgm:cxn modelId="{CED37B75-4F8A-44E6-A1F9-290201AF9B19}" srcId="{E912703A-C2D6-4AB0-9D4C-044DC34E96F5}" destId="{5C7D9AA2-C540-4620-A73E-583867B0C8CA}" srcOrd="2" destOrd="0" parTransId="{4FA41CDA-8B08-493E-A913-A31C634DA924}" sibTransId="{5F84534C-C90D-44C3-BDD6-417740BB46F6}"/>
    <dgm:cxn modelId="{EE6D5E51-A870-4C7D-B3F1-CFA8B4BFE127}" srcId="{345D90AA-2C52-42FA-8FB1-0633F883E537}" destId="{0B835DAA-6F3C-4F9D-9B31-BC087296D062}" srcOrd="0" destOrd="0" parTransId="{2089A488-3329-484F-B17B-0D71A753EE8B}" sibTransId="{4F8F659E-AB63-4A94-B5C0-16087EBEB903}"/>
    <dgm:cxn modelId="{7DF8E692-087A-4BE0-994E-981BCD4B56F2}" type="presOf" srcId="{E912703A-C2D6-4AB0-9D4C-044DC34E96F5}" destId="{A1E13489-CA2A-45FA-B1AC-0E61FD3A0218}" srcOrd="0" destOrd="0" presId="urn:microsoft.com/office/officeart/2005/8/layout/chevron2"/>
    <dgm:cxn modelId="{36CE3047-008F-498A-9F63-5F961BCF121D}" srcId="{E912703A-C2D6-4AB0-9D4C-044DC34E96F5}" destId="{345D90AA-2C52-42FA-8FB1-0633F883E537}" srcOrd="1" destOrd="0" parTransId="{F25FE48D-C6D5-4199-B060-BA8F371700B4}" sibTransId="{AB4A8A1D-53A2-4BB0-8655-18F1CCDCDBC9}"/>
    <dgm:cxn modelId="{289F9B93-45DC-4150-ADB3-7BC2846A49A0}" type="presOf" srcId="{0B835DAA-6F3C-4F9D-9B31-BC087296D062}" destId="{34C6DEDF-C4D2-4219-A7E7-D72EADAF309E}" srcOrd="0" destOrd="0" presId="urn:microsoft.com/office/officeart/2005/8/layout/chevron2"/>
    <dgm:cxn modelId="{BD0128ED-9E7E-4EC4-B92D-D5F765E38DA3}" srcId="{5C7D9AA2-C540-4620-A73E-583867B0C8CA}" destId="{A0AE68E1-22B5-47E0-BAC7-9C9C866915B7}" srcOrd="0" destOrd="0" parTransId="{0AD44F6B-CFEE-422D-90AE-FF25F0C9BFC7}" sibTransId="{B0AD61E1-6A14-437A-8058-81BE5FCDBD03}"/>
    <dgm:cxn modelId="{D5F72D3A-551B-4F34-AB85-2A0F9648271E}" type="presOf" srcId="{A1E1538C-C0E0-482D-A683-CCF2C58F64B7}" destId="{B6820F98-78CA-45DA-8044-7CDF706A7B3A}" srcOrd="0" destOrd="1" presId="urn:microsoft.com/office/officeart/2005/8/layout/chevron2"/>
    <dgm:cxn modelId="{F4CFEF52-742A-4739-A9D9-0DCA3A613893}" srcId="{345D90AA-2C52-42FA-8FB1-0633F883E537}" destId="{9B0F32C5-3E9C-49C1-B717-8C76177F2981}" srcOrd="1" destOrd="0" parTransId="{46928C69-A596-4DC0-9137-A48D3F02DC9D}" sibTransId="{C6EC6BCF-40DB-4FAA-99CF-F906A016DC3D}"/>
    <dgm:cxn modelId="{037671C4-1563-45CD-A1D5-F9A8117790A6}" type="presOf" srcId="{F19F4E09-A4F8-4BD7-A96B-87B8CDF30C50}" destId="{2160FA5F-557A-4BD8-B130-60BE5CE9415E}" srcOrd="0" destOrd="0" presId="urn:microsoft.com/office/officeart/2005/8/layout/chevron2"/>
    <dgm:cxn modelId="{85995FC8-F9B9-4444-9F4B-9A1521B93DA6}" type="presOf" srcId="{A0AE68E1-22B5-47E0-BAC7-9C9C866915B7}" destId="{B6820F98-78CA-45DA-8044-7CDF706A7B3A}" srcOrd="0" destOrd="0" presId="urn:microsoft.com/office/officeart/2005/8/layout/chevron2"/>
    <dgm:cxn modelId="{D6ACD9C9-97C1-4728-B922-9495E59B9F3E}" type="presOf" srcId="{ECF76D57-069E-4493-A5C1-8DFD00537BD6}" destId="{E7E7715B-1815-4AA8-A295-135DFD775AC5}" srcOrd="0" destOrd="0" presId="urn:microsoft.com/office/officeart/2005/8/layout/chevron2"/>
    <dgm:cxn modelId="{B9E97A61-F6A6-4A52-8F8F-DAA8154805F1}" srcId="{E912703A-C2D6-4AB0-9D4C-044DC34E96F5}" destId="{ECF76D57-069E-4493-A5C1-8DFD00537BD6}" srcOrd="0" destOrd="0" parTransId="{FDC0EA48-CA4D-4C91-B0C3-88D31E83CCC0}" sibTransId="{E0C926EB-352F-41A0-9CBA-6A78B9BCA950}"/>
    <dgm:cxn modelId="{5187B628-4DA6-4FF7-A9A9-664DCEFC4E83}" type="presOf" srcId="{CF49C5A3-1E18-4850-A0E1-5FE639F44128}" destId="{2160FA5F-557A-4BD8-B130-60BE5CE9415E}" srcOrd="0" destOrd="1" presId="urn:microsoft.com/office/officeart/2005/8/layout/chevron2"/>
    <dgm:cxn modelId="{2BE44CB8-20A6-42C7-9354-1E4C8E97AD9A}" type="presOf" srcId="{5C7D9AA2-C540-4620-A73E-583867B0C8CA}" destId="{D675F0DA-3BA3-49D0-9196-93BED6255471}" srcOrd="0" destOrd="0" presId="urn:microsoft.com/office/officeart/2005/8/layout/chevron2"/>
    <dgm:cxn modelId="{53EDF033-860E-4A75-95BC-F357BAE377FB}" type="presParOf" srcId="{A1E13489-CA2A-45FA-B1AC-0E61FD3A0218}" destId="{7E9562A5-C5E1-46BE-9B27-21F706830558}" srcOrd="0" destOrd="0" presId="urn:microsoft.com/office/officeart/2005/8/layout/chevron2"/>
    <dgm:cxn modelId="{BA5AB718-02F8-426E-BFB9-59FE47B891B5}" type="presParOf" srcId="{7E9562A5-C5E1-46BE-9B27-21F706830558}" destId="{E7E7715B-1815-4AA8-A295-135DFD775AC5}" srcOrd="0" destOrd="0" presId="urn:microsoft.com/office/officeart/2005/8/layout/chevron2"/>
    <dgm:cxn modelId="{ED2D5FE4-5898-43ED-BE4D-972C85C2BCDC}" type="presParOf" srcId="{7E9562A5-C5E1-46BE-9B27-21F706830558}" destId="{2160FA5F-557A-4BD8-B130-60BE5CE9415E}" srcOrd="1" destOrd="0" presId="urn:microsoft.com/office/officeart/2005/8/layout/chevron2"/>
    <dgm:cxn modelId="{F5A38616-336F-48D6-920F-4917D98BD3A9}" type="presParOf" srcId="{A1E13489-CA2A-45FA-B1AC-0E61FD3A0218}" destId="{14DC7420-D0E4-4646-9577-A8E679CEAC28}" srcOrd="1" destOrd="0" presId="urn:microsoft.com/office/officeart/2005/8/layout/chevron2"/>
    <dgm:cxn modelId="{B9D1FA2D-51A8-4668-9EA1-D6BD0A7B66F7}" type="presParOf" srcId="{A1E13489-CA2A-45FA-B1AC-0E61FD3A0218}" destId="{4E81E9FC-A0AE-4775-979C-514EAB57BB91}" srcOrd="2" destOrd="0" presId="urn:microsoft.com/office/officeart/2005/8/layout/chevron2"/>
    <dgm:cxn modelId="{90BAC327-53DF-46C6-9931-F103637D6A0D}" type="presParOf" srcId="{4E81E9FC-A0AE-4775-979C-514EAB57BB91}" destId="{A958F73D-2DB4-442D-9FE4-F2A8B34EF6B3}" srcOrd="0" destOrd="0" presId="urn:microsoft.com/office/officeart/2005/8/layout/chevron2"/>
    <dgm:cxn modelId="{EC2EF174-7605-4285-AEEB-9FCAE95A96F1}" type="presParOf" srcId="{4E81E9FC-A0AE-4775-979C-514EAB57BB91}" destId="{34C6DEDF-C4D2-4219-A7E7-D72EADAF309E}" srcOrd="1" destOrd="0" presId="urn:microsoft.com/office/officeart/2005/8/layout/chevron2"/>
    <dgm:cxn modelId="{42D37D13-2F06-4A0D-A50F-80A9DBF21109}" type="presParOf" srcId="{A1E13489-CA2A-45FA-B1AC-0E61FD3A0218}" destId="{A66D3FFE-7517-4B56-B591-B6AD73226E08}" srcOrd="3" destOrd="0" presId="urn:microsoft.com/office/officeart/2005/8/layout/chevron2"/>
    <dgm:cxn modelId="{3E0C9EEE-53F5-4970-890E-6A4C931723C0}" type="presParOf" srcId="{A1E13489-CA2A-45FA-B1AC-0E61FD3A0218}" destId="{7678350D-F1E3-460A-B693-58A203ED8EEC}" srcOrd="4" destOrd="0" presId="urn:microsoft.com/office/officeart/2005/8/layout/chevron2"/>
    <dgm:cxn modelId="{BF8FB385-38D6-4A4F-BDD6-A43BC378AFF6}" type="presParOf" srcId="{7678350D-F1E3-460A-B693-58A203ED8EEC}" destId="{D675F0DA-3BA3-49D0-9196-93BED6255471}" srcOrd="0" destOrd="0" presId="urn:microsoft.com/office/officeart/2005/8/layout/chevron2"/>
    <dgm:cxn modelId="{7378A04E-BF25-4ED2-BC67-518DBC0578B8}" type="presParOf" srcId="{7678350D-F1E3-460A-B693-58A203ED8EEC}" destId="{B6820F98-78CA-45DA-8044-7CDF706A7B3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135C2-1AE1-40C3-95F4-C62AE4943A69}">
      <dsp:nvSpPr>
        <dsp:cNvPr id="0" name=""/>
        <dsp:cNvSpPr/>
      </dsp:nvSpPr>
      <dsp:spPr>
        <a:xfrm rot="5400000">
          <a:off x="3279194" y="-1399142"/>
          <a:ext cx="1152099" cy="4238482"/>
        </a:xfrm>
        <a:prstGeom prst="round2SameRect">
          <a:avLst/>
        </a:prstGeom>
        <a:solidFill>
          <a:schemeClr val="accent2">
            <a:lumMod val="40000"/>
            <a:lumOff val="60000"/>
            <a:alpha val="90000"/>
          </a:schemeClr>
        </a:solidFill>
        <a:ln w="25400" cap="flat" cmpd="sng" algn="ctr">
          <a:solidFill>
            <a:schemeClr val="accent4">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zh-TW" altLang="en-US" sz="3200" b="0" kern="1200" dirty="0">
              <a:solidFill>
                <a:schemeClr val="tx1"/>
              </a:solidFill>
              <a:latin typeface="微軟正黑體" panose="020B0604030504040204" pitchFamily="34" charset="-120"/>
              <a:ea typeface="微軟正黑體" panose="020B0604030504040204" pitchFamily="34" charset="-120"/>
            </a:rPr>
            <a:t>說明會</a:t>
          </a:r>
          <a:r>
            <a:rPr lang="zh-TW" altLang="en-US" sz="3200" b="1" u="sng" kern="1200" dirty="0">
              <a:solidFill>
                <a:srgbClr val="C00000"/>
              </a:solidFill>
              <a:latin typeface="微軟正黑體" panose="020B0604030504040204" pitchFamily="34" charset="-120"/>
              <a:ea typeface="微軟正黑體" panose="020B0604030504040204" pitchFamily="34" charset="-120"/>
            </a:rPr>
            <a:t>簡報檔紙本</a:t>
          </a:r>
          <a:endParaRPr lang="zh-TW" altLang="en-US" sz="3200" b="0" kern="1200" dirty="0">
            <a:solidFill>
              <a:schemeClr val="tx1"/>
            </a:solidFill>
            <a:latin typeface="微軟正黑體" panose="020B0604030504040204" pitchFamily="34" charset="-120"/>
            <a:ea typeface="微軟正黑體" panose="020B0604030504040204" pitchFamily="34" charset="-120"/>
          </a:endParaRPr>
        </a:p>
      </dsp:txBody>
      <dsp:txXfrm rot="-5400000">
        <a:off x="1736003" y="200290"/>
        <a:ext cx="4182241" cy="1039617"/>
      </dsp:txXfrm>
    </dsp:sp>
    <dsp:sp modelId="{C9EF413C-778A-430E-9563-D734BB7F4DF6}">
      <dsp:nvSpPr>
        <dsp:cNvPr id="0" name=""/>
        <dsp:cNvSpPr/>
      </dsp:nvSpPr>
      <dsp:spPr>
        <a:xfrm>
          <a:off x="2178" y="36"/>
          <a:ext cx="1733824" cy="1440124"/>
        </a:xfrm>
        <a:prstGeom prst="roundRect">
          <a:avLst/>
        </a:prstGeom>
        <a:solidFill>
          <a:schemeClr val="accent1">
            <a:lumMod val="40000"/>
            <a:lumOff val="6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altLang="zh-TW" sz="6500" b="1" kern="1200" dirty="0">
              <a:solidFill>
                <a:srgbClr val="002060"/>
              </a:solidFill>
              <a:latin typeface="Times New Roman" panose="02020603050405020304" pitchFamily="18" charset="0"/>
              <a:cs typeface="Times New Roman" panose="02020603050405020304" pitchFamily="18" charset="0"/>
            </a:rPr>
            <a:t>1</a:t>
          </a:r>
          <a:endParaRPr lang="zh-TW" altLang="en-US" sz="6500" b="1" kern="1200" dirty="0">
            <a:solidFill>
              <a:srgbClr val="002060"/>
            </a:solidFill>
            <a:latin typeface="Times New Roman" panose="02020603050405020304" pitchFamily="18" charset="0"/>
            <a:cs typeface="Times New Roman" panose="02020603050405020304" pitchFamily="18" charset="0"/>
          </a:endParaRPr>
        </a:p>
      </dsp:txBody>
      <dsp:txXfrm>
        <a:off x="72479" y="70337"/>
        <a:ext cx="1593222" cy="1299522"/>
      </dsp:txXfrm>
    </dsp:sp>
    <dsp:sp modelId="{85A15026-1DE9-463F-AC45-D40E5DC4CBEC}">
      <dsp:nvSpPr>
        <dsp:cNvPr id="0" name=""/>
        <dsp:cNvSpPr/>
      </dsp:nvSpPr>
      <dsp:spPr>
        <a:xfrm rot="5400000">
          <a:off x="3272010" y="105810"/>
          <a:ext cx="1152099" cy="4252838"/>
        </a:xfrm>
        <a:prstGeom prst="round2SameRect">
          <a:avLst/>
        </a:prstGeom>
        <a:solidFill>
          <a:schemeClr val="accent2">
            <a:lumMod val="40000"/>
            <a:lumOff val="60000"/>
            <a:alpha val="90000"/>
          </a:schemeClr>
        </a:solidFill>
        <a:ln w="25400" cap="flat" cmpd="sng" algn="ctr">
          <a:solidFill>
            <a:schemeClr val="accent4">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zh-TW" altLang="en-US" sz="3200" b="0" kern="1200" dirty="0">
              <a:solidFill>
                <a:srgbClr val="000000"/>
              </a:solidFill>
              <a:latin typeface="微軟正黑體" panose="020B0604030504040204" pitchFamily="34" charset="-120"/>
              <a:ea typeface="微軟正黑體" panose="020B0604030504040204" pitchFamily="34" charset="-120"/>
              <a:cs typeface="+mn-cs"/>
            </a:rPr>
            <a:t>鑑定調查</a:t>
          </a:r>
          <a:r>
            <a:rPr lang="zh-TW" altLang="en-US" sz="3200" b="1" u="sng" kern="1200" dirty="0">
              <a:solidFill>
                <a:srgbClr val="C00000"/>
              </a:solidFill>
              <a:latin typeface="微軟正黑體" panose="020B0604030504040204" pitchFamily="34" charset="-120"/>
              <a:ea typeface="微軟正黑體" panose="020B0604030504040204" pitchFamily="34" charset="-120"/>
              <a:cs typeface="+mn-cs"/>
            </a:rPr>
            <a:t>回條</a:t>
          </a:r>
          <a:endParaRPr lang="zh-TW" altLang="en-US" sz="3200" b="0" kern="1200" dirty="0">
            <a:solidFill>
              <a:srgbClr val="000000"/>
            </a:solidFill>
            <a:latin typeface="微軟正黑體" panose="020B0604030504040204" pitchFamily="34" charset="-120"/>
            <a:ea typeface="微軟正黑體" panose="020B0604030504040204" pitchFamily="34" charset="-120"/>
            <a:cs typeface="+mn-cs"/>
          </a:endParaRPr>
        </a:p>
      </dsp:txBody>
      <dsp:txXfrm rot="-5400000">
        <a:off x="1721641" y="1712421"/>
        <a:ext cx="4196597" cy="1039617"/>
      </dsp:txXfrm>
    </dsp:sp>
    <dsp:sp modelId="{F3060F80-EA88-4548-B61F-11FA616D7D7B}">
      <dsp:nvSpPr>
        <dsp:cNvPr id="0" name=""/>
        <dsp:cNvSpPr/>
      </dsp:nvSpPr>
      <dsp:spPr>
        <a:xfrm>
          <a:off x="2178" y="1512167"/>
          <a:ext cx="1719462" cy="1440124"/>
        </a:xfrm>
        <a:prstGeom prst="roundRect">
          <a:avLst/>
        </a:prstGeom>
        <a:solidFill>
          <a:schemeClr val="accent1">
            <a:lumMod val="40000"/>
            <a:lumOff val="6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altLang="zh-TW" sz="6500" b="1" kern="1200" dirty="0">
              <a:solidFill>
                <a:srgbClr val="002060"/>
              </a:solidFill>
              <a:latin typeface="Times New Roman" panose="02020603050405020304" pitchFamily="18" charset="0"/>
              <a:cs typeface="Times New Roman" panose="02020603050405020304" pitchFamily="18" charset="0"/>
            </a:rPr>
            <a:t>2</a:t>
          </a:r>
          <a:endParaRPr lang="zh-TW" altLang="en-US" sz="6500" b="1" kern="1200" dirty="0">
            <a:solidFill>
              <a:srgbClr val="002060"/>
            </a:solidFill>
            <a:latin typeface="Times New Roman" panose="02020603050405020304" pitchFamily="18" charset="0"/>
            <a:cs typeface="Times New Roman" panose="02020603050405020304" pitchFamily="18" charset="0"/>
          </a:endParaRPr>
        </a:p>
      </dsp:txBody>
      <dsp:txXfrm>
        <a:off x="72479" y="1582468"/>
        <a:ext cx="1578860" cy="12995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EB8017-C16C-4A34-8EB3-3680E0872AF9}">
      <dsp:nvSpPr>
        <dsp:cNvPr id="0" name=""/>
        <dsp:cNvSpPr/>
      </dsp:nvSpPr>
      <dsp:spPr>
        <a:xfrm rot="5400000">
          <a:off x="4711882" y="-1842631"/>
          <a:ext cx="956908" cy="4885022"/>
        </a:xfrm>
        <a:prstGeom prst="round2SameRect">
          <a:avLst/>
        </a:prstGeom>
        <a:solidFill>
          <a:schemeClr val="accent6">
            <a:lumMod val="20000"/>
            <a:lumOff val="80000"/>
            <a:alpha val="90000"/>
          </a:schemeClr>
        </a:solidFill>
        <a:ln w="25400" cap="flat" cmpd="sng" algn="ctr">
          <a:solidFill>
            <a:schemeClr val="accent6">
              <a:lumMod val="60000"/>
              <a:lumOff val="4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l" defTabSz="800100">
            <a:lnSpc>
              <a:spcPct val="90000"/>
            </a:lnSpc>
            <a:spcBef>
              <a:spcPct val="0"/>
            </a:spcBef>
            <a:spcAft>
              <a:spcPct val="15000"/>
            </a:spcAft>
            <a:buFont typeface="Arial" panose="020B0604020202020204" pitchFamily="34" charset="0"/>
            <a:buChar char="••"/>
          </a:pPr>
          <a:r>
            <a:rPr 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10</a:t>
          </a:r>
          <a:r>
            <a:rPr lang="en-US" alt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7</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學年度第一學期</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國文</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科定期評量平均成績達全年級百分等級</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九十七</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以上</a:t>
          </a:r>
          <a:endParaRPr lang="zh-TW" altLang="en-US" sz="1800" kern="1200" dirty="0">
            <a:latin typeface="微軟正黑體" panose="020B0604030504040204" pitchFamily="34" charset="-120"/>
            <a:ea typeface="微軟正黑體" panose="020B0604030504040204" pitchFamily="34" charset="-120"/>
          </a:endParaRPr>
        </a:p>
      </dsp:txBody>
      <dsp:txXfrm rot="-5400000">
        <a:off x="2747825" y="168138"/>
        <a:ext cx="4838310" cy="863484"/>
      </dsp:txXfrm>
    </dsp:sp>
    <dsp:sp modelId="{0A2215F2-4F47-4308-ADBF-2C67E4B6ED6D}">
      <dsp:nvSpPr>
        <dsp:cNvPr id="0" name=""/>
        <dsp:cNvSpPr/>
      </dsp:nvSpPr>
      <dsp:spPr>
        <a:xfrm>
          <a:off x="0" y="1812"/>
          <a:ext cx="2747825" cy="1196135"/>
        </a:xfrm>
        <a:prstGeom prst="roundRect">
          <a:avLst/>
        </a:prstGeom>
        <a:solidFill>
          <a:schemeClr val="accent4">
            <a:lumMod val="40000"/>
            <a:lumOff val="6000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zh-TW" altLang="en-US" sz="4800" b="1" kern="1200" dirty="0">
              <a:solidFill>
                <a:schemeClr val="tx1"/>
              </a:solidFill>
              <a:latin typeface="微軟正黑體" panose="020B0604030504040204" pitchFamily="34" charset="-120"/>
              <a:ea typeface="微軟正黑體" panose="020B0604030504040204" pitchFamily="34" charset="-120"/>
            </a:rPr>
            <a:t>國文</a:t>
          </a:r>
        </a:p>
      </dsp:txBody>
      <dsp:txXfrm>
        <a:off x="58390" y="60202"/>
        <a:ext cx="2631045" cy="1079355"/>
      </dsp:txXfrm>
    </dsp:sp>
    <dsp:sp modelId="{DCD93E9D-4671-41A0-B9F9-A2BDF9F0F75C}">
      <dsp:nvSpPr>
        <dsp:cNvPr id="0" name=""/>
        <dsp:cNvSpPr/>
      </dsp:nvSpPr>
      <dsp:spPr>
        <a:xfrm rot="5400000">
          <a:off x="4711882" y="-586688"/>
          <a:ext cx="956908" cy="4885022"/>
        </a:xfrm>
        <a:prstGeom prst="round2SameRect">
          <a:avLst/>
        </a:prstGeom>
        <a:solidFill>
          <a:schemeClr val="accent6">
            <a:lumMod val="20000"/>
            <a:lumOff val="80000"/>
            <a:alpha val="90000"/>
          </a:schemeClr>
        </a:solidFill>
        <a:ln w="25400" cap="flat" cmpd="sng" algn="ctr">
          <a:solidFill>
            <a:schemeClr val="accent6">
              <a:lumMod val="60000"/>
              <a:lumOff val="4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l" defTabSz="800100">
            <a:lnSpc>
              <a:spcPct val="90000"/>
            </a:lnSpc>
            <a:spcBef>
              <a:spcPct val="0"/>
            </a:spcBef>
            <a:spcAft>
              <a:spcPct val="15000"/>
            </a:spcAft>
            <a:buChar char="••"/>
          </a:pPr>
          <a:r>
            <a:rPr 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10</a:t>
          </a:r>
          <a:r>
            <a:rPr lang="en-US" alt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7</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學年度第一學期</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英語</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科定期評量平均</a:t>
          </a:r>
          <a:r>
            <a:rPr lang="zh-TW" alt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成績達全年級百分等級</a:t>
          </a:r>
          <a:r>
            <a:rPr lang="zh-TW" altLang="en-US" sz="1800" b="1" kern="1200" spc="-20" dirty="0">
              <a:solidFill>
                <a:srgbClr val="C00000"/>
              </a:solidFill>
              <a:latin typeface="微軟正黑體" panose="020B0604030504040204" pitchFamily="34" charset="-120"/>
              <a:ea typeface="微軟正黑體" panose="020B0604030504040204" pitchFamily="34" charset="-120"/>
              <a:cs typeface="Times New Roman"/>
            </a:rPr>
            <a:t>九十七</a:t>
          </a:r>
          <a:r>
            <a:rPr lang="zh-TW" alt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以上</a:t>
          </a:r>
        </a:p>
      </dsp:txBody>
      <dsp:txXfrm rot="-5400000">
        <a:off x="2747825" y="1424081"/>
        <a:ext cx="4838310" cy="863484"/>
      </dsp:txXfrm>
    </dsp:sp>
    <dsp:sp modelId="{509952A4-329B-484E-8D8F-947CBA3FAC4B}">
      <dsp:nvSpPr>
        <dsp:cNvPr id="0" name=""/>
        <dsp:cNvSpPr/>
      </dsp:nvSpPr>
      <dsp:spPr>
        <a:xfrm>
          <a:off x="0" y="1257755"/>
          <a:ext cx="2747825" cy="1196135"/>
        </a:xfrm>
        <a:prstGeom prst="roundRect">
          <a:avLst/>
        </a:prstGeom>
        <a:solidFill>
          <a:schemeClr val="accent4">
            <a:lumMod val="40000"/>
            <a:lumOff val="6000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zh-TW" altLang="en-US" sz="4800" b="1" kern="1200" dirty="0">
              <a:solidFill>
                <a:srgbClr val="000000"/>
              </a:solidFill>
              <a:latin typeface="微軟正黑體" panose="020B0604030504040204" pitchFamily="34" charset="-120"/>
              <a:ea typeface="微軟正黑體" panose="020B0604030504040204" pitchFamily="34" charset="-120"/>
              <a:cs typeface="+mn-cs"/>
            </a:rPr>
            <a:t>英語</a:t>
          </a:r>
        </a:p>
      </dsp:txBody>
      <dsp:txXfrm>
        <a:off x="58390" y="1316145"/>
        <a:ext cx="2631045" cy="1079355"/>
      </dsp:txXfrm>
    </dsp:sp>
    <dsp:sp modelId="{7DE4B4CE-D5D7-4D75-AB37-DE0C3E1483E6}">
      <dsp:nvSpPr>
        <dsp:cNvPr id="0" name=""/>
        <dsp:cNvSpPr/>
      </dsp:nvSpPr>
      <dsp:spPr>
        <a:xfrm rot="5400000">
          <a:off x="4711882" y="669254"/>
          <a:ext cx="956908" cy="4885022"/>
        </a:xfrm>
        <a:prstGeom prst="round2SameRect">
          <a:avLst/>
        </a:prstGeom>
        <a:solidFill>
          <a:schemeClr val="accent6">
            <a:lumMod val="20000"/>
            <a:lumOff val="80000"/>
            <a:alpha val="90000"/>
          </a:schemeClr>
        </a:solidFill>
        <a:ln w="25400" cap="flat" cmpd="sng" algn="ctr">
          <a:solidFill>
            <a:schemeClr val="accent6">
              <a:lumMod val="60000"/>
              <a:lumOff val="4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l" defTabSz="800100">
            <a:lnSpc>
              <a:spcPct val="90000"/>
            </a:lnSpc>
            <a:spcBef>
              <a:spcPct val="0"/>
            </a:spcBef>
            <a:spcAft>
              <a:spcPct val="15000"/>
            </a:spcAft>
            <a:buChar char="••"/>
          </a:pPr>
          <a:r>
            <a:rPr lang="en-US" sz="1800" b="1" kern="1200" spc="-20" dirty="0">
              <a:solidFill>
                <a:srgbClr val="000000"/>
              </a:solidFill>
              <a:latin typeface="微軟正黑體" panose="020B0604030504040204" pitchFamily="34" charset="-120"/>
              <a:ea typeface="微軟正黑體" panose="020B0604030504040204" pitchFamily="34" charset="-120"/>
              <a:cs typeface="Times New Roman"/>
            </a:rPr>
            <a:t>10</a:t>
          </a:r>
          <a:r>
            <a:rPr lang="en-US" alt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7</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學年度第一學期</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數學</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科</a:t>
          </a:r>
          <a:r>
            <a:rPr lang="zh-TW" sz="1800" b="1" u="sng" kern="1200" spc="-20" dirty="0">
              <a:solidFill>
                <a:srgbClr val="7030A0"/>
              </a:solidFill>
              <a:latin typeface="微軟正黑體" panose="020B0604030504040204" pitchFamily="34" charset="-120"/>
              <a:ea typeface="微軟正黑體" panose="020B0604030504040204" pitchFamily="34" charset="-120"/>
              <a:cs typeface="Times New Roman"/>
            </a:rPr>
            <a:t>或</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生物</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科定期評量平均成績達全年級百分等級</a:t>
          </a:r>
          <a:r>
            <a:rPr lang="zh-TW" sz="1800" b="1" kern="1200" spc="-20" dirty="0">
              <a:solidFill>
                <a:srgbClr val="C00000"/>
              </a:solidFill>
              <a:latin typeface="微軟正黑體" panose="020B0604030504040204" pitchFamily="34" charset="-120"/>
              <a:ea typeface="微軟正黑體" panose="020B0604030504040204" pitchFamily="34" charset="-120"/>
              <a:cs typeface="Times New Roman"/>
            </a:rPr>
            <a:t>九十七</a:t>
          </a:r>
          <a:r>
            <a:rPr lang="zh-TW" sz="1800" b="1" kern="1200" spc="-20" dirty="0">
              <a:solidFill>
                <a:srgbClr val="000000"/>
              </a:solidFill>
              <a:latin typeface="微軟正黑體" panose="020B0604030504040204" pitchFamily="34" charset="-120"/>
              <a:ea typeface="微軟正黑體" panose="020B0604030504040204" pitchFamily="34" charset="-120"/>
              <a:cs typeface="Times New Roman"/>
            </a:rPr>
            <a:t>以上</a:t>
          </a:r>
          <a:endParaRPr lang="zh-TW" altLang="en-US" sz="1800" b="1" kern="1200" spc="-20" dirty="0">
            <a:solidFill>
              <a:srgbClr val="000000"/>
            </a:solidFill>
            <a:latin typeface="微軟正黑體" panose="020B0604030504040204" pitchFamily="34" charset="-120"/>
            <a:ea typeface="微軟正黑體" panose="020B0604030504040204" pitchFamily="34" charset="-120"/>
            <a:cs typeface="Times New Roman"/>
          </a:endParaRPr>
        </a:p>
      </dsp:txBody>
      <dsp:txXfrm rot="-5400000">
        <a:off x="2747825" y="2680023"/>
        <a:ext cx="4838310" cy="863484"/>
      </dsp:txXfrm>
    </dsp:sp>
    <dsp:sp modelId="{A9B08BC1-DAA8-40C3-BE7A-A5D46AFA5FF0}">
      <dsp:nvSpPr>
        <dsp:cNvPr id="0" name=""/>
        <dsp:cNvSpPr/>
      </dsp:nvSpPr>
      <dsp:spPr>
        <a:xfrm>
          <a:off x="0" y="2513697"/>
          <a:ext cx="2747825" cy="1196135"/>
        </a:xfrm>
        <a:prstGeom prst="roundRect">
          <a:avLst/>
        </a:prstGeom>
        <a:solidFill>
          <a:schemeClr val="accent4">
            <a:lumMod val="40000"/>
            <a:lumOff val="6000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zh-TW" altLang="en-US" sz="4800" b="1" kern="1200" dirty="0">
              <a:solidFill>
                <a:srgbClr val="000000"/>
              </a:solidFill>
              <a:latin typeface="微軟正黑體" panose="020B0604030504040204" pitchFamily="34" charset="-120"/>
              <a:ea typeface="微軟正黑體" panose="020B0604030504040204" pitchFamily="34" charset="-120"/>
              <a:cs typeface="+mn-cs"/>
            </a:rPr>
            <a:t>數理</a:t>
          </a:r>
        </a:p>
      </dsp:txBody>
      <dsp:txXfrm>
        <a:off x="58390" y="2572087"/>
        <a:ext cx="2631045" cy="10793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D9F2B6-F6D5-443F-8079-56A8CA660884}">
      <dsp:nvSpPr>
        <dsp:cNvPr id="0" name=""/>
        <dsp:cNvSpPr/>
      </dsp:nvSpPr>
      <dsp:spPr>
        <a:xfrm>
          <a:off x="1815182" y="859"/>
          <a:ext cx="7041800" cy="173387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  </a:t>
          </a:r>
          <a:r>
            <a:rPr lang="en-US" altLang="zh-TW" sz="2400" b="1" kern="1200" dirty="0">
              <a:solidFill>
                <a:srgbClr val="C00000"/>
              </a:solidFill>
              <a:latin typeface="微軟正黑體" panose="020B0604030504040204" pitchFamily="34" charset="-120"/>
              <a:ea typeface="微軟正黑體" panose="020B0604030504040204" pitchFamily="34" charset="-120"/>
            </a:rPr>
            <a:t>108</a:t>
          </a:r>
          <a:r>
            <a:rPr lang="zh-TW" altLang="en-US" sz="2400" b="1" kern="1200" dirty="0">
              <a:solidFill>
                <a:srgbClr val="C00000"/>
              </a:solidFill>
              <a:latin typeface="微軟正黑體" panose="020B0604030504040204" pitchFamily="34" charset="-120"/>
              <a:ea typeface="微軟正黑體" panose="020B0604030504040204" pitchFamily="34" charset="-120"/>
            </a:rPr>
            <a:t>年</a:t>
          </a:r>
          <a:r>
            <a:rPr lang="en-US" altLang="zh-TW" sz="2400" b="1" kern="1200" dirty="0">
              <a:solidFill>
                <a:srgbClr val="C00000"/>
              </a:solidFill>
              <a:latin typeface="微軟正黑體" panose="020B0604030504040204" pitchFamily="34" charset="-120"/>
              <a:ea typeface="微軟正黑體" panose="020B0604030504040204" pitchFamily="34" charset="-120"/>
            </a:rPr>
            <a:t>3</a:t>
          </a:r>
          <a:r>
            <a:rPr lang="zh-TW" altLang="en-US" sz="2400" b="1" kern="1200" dirty="0">
              <a:solidFill>
                <a:srgbClr val="C00000"/>
              </a:solidFill>
              <a:latin typeface="微軟正黑體" panose="020B0604030504040204" pitchFamily="34" charset="-120"/>
              <a:ea typeface="微軟正黑體" panose="020B0604030504040204" pitchFamily="34" charset="-120"/>
            </a:rPr>
            <a:t>月</a:t>
          </a:r>
          <a:r>
            <a:rPr lang="en-US" altLang="zh-TW" sz="2400" b="1" kern="1200" dirty="0">
              <a:solidFill>
                <a:srgbClr val="C00000"/>
              </a:solidFill>
              <a:latin typeface="微軟正黑體" panose="020B0604030504040204" pitchFamily="34" charset="-120"/>
              <a:ea typeface="微軟正黑體" panose="020B0604030504040204" pitchFamily="34" charset="-120"/>
            </a:rPr>
            <a:t>4</a:t>
          </a:r>
          <a:r>
            <a:rPr lang="zh-TW" altLang="en-US" sz="2400" b="1" kern="1200" dirty="0">
              <a:solidFill>
                <a:srgbClr val="C00000"/>
              </a:solidFill>
              <a:latin typeface="微軟正黑體" panose="020B0604030504040204" pitchFamily="34" charset="-120"/>
              <a:ea typeface="微軟正黑體" panose="020B0604030504040204" pitchFamily="34" charset="-120"/>
            </a:rPr>
            <a:t>日</a:t>
          </a:r>
          <a:r>
            <a:rPr lang="en-US" altLang="zh-TW" sz="2400" b="1" kern="1200" dirty="0">
              <a:solidFill>
                <a:srgbClr val="C00000"/>
              </a:solidFill>
              <a:latin typeface="微軟正黑體" panose="020B0604030504040204" pitchFamily="34" charset="-120"/>
              <a:ea typeface="微軟正黑體" panose="020B0604030504040204" pitchFamily="34" charset="-120"/>
            </a:rPr>
            <a:t>(</a:t>
          </a:r>
          <a:r>
            <a:rPr lang="zh-TW" altLang="en-US" sz="2400" b="1" kern="1200" dirty="0">
              <a:solidFill>
                <a:srgbClr val="C00000"/>
              </a:solidFill>
              <a:latin typeface="微軟正黑體" panose="020B0604030504040204" pitchFamily="34" charset="-120"/>
              <a:ea typeface="微軟正黑體" panose="020B0604030504040204" pitchFamily="34" charset="-120"/>
            </a:rPr>
            <a:t>星期一</a:t>
          </a:r>
          <a:r>
            <a:rPr lang="en-US" altLang="zh-TW" sz="2400" b="1" kern="1200" dirty="0">
              <a:solidFill>
                <a:srgbClr val="C00000"/>
              </a:solidFill>
              <a:latin typeface="微軟正黑體" panose="020B0604030504040204" pitchFamily="34" charset="-120"/>
              <a:ea typeface="微軟正黑體" panose="020B0604030504040204" pitchFamily="34" charset="-120"/>
            </a:rPr>
            <a:t>)</a:t>
          </a:r>
          <a:r>
            <a:rPr lang="zh-TW" altLang="en-US" sz="2400" b="1" kern="1200" dirty="0">
              <a:solidFill>
                <a:srgbClr val="C00000"/>
              </a:solidFill>
              <a:latin typeface="微軟正黑體" panose="020B0604030504040204" pitchFamily="34" charset="-120"/>
              <a:ea typeface="微軟正黑體" panose="020B0604030504040204" pitchFamily="34" charset="-120"/>
            </a:rPr>
            <a:t>上午</a:t>
          </a:r>
          <a:r>
            <a:rPr lang="en-US" altLang="zh-TW" sz="2400" b="1" kern="1200" dirty="0">
              <a:solidFill>
                <a:srgbClr val="C00000"/>
              </a:solidFill>
              <a:latin typeface="微軟正黑體" panose="020B0604030504040204" pitchFamily="34" charset="-120"/>
              <a:ea typeface="微軟正黑體" panose="020B0604030504040204" pitchFamily="34" charset="-120"/>
            </a:rPr>
            <a:t>9</a:t>
          </a:r>
          <a:r>
            <a:rPr lang="zh-TW" altLang="en-US" sz="2400" b="1" kern="1200" dirty="0">
              <a:solidFill>
                <a:srgbClr val="C00000"/>
              </a:solidFill>
              <a:latin typeface="微軟正黑體" panose="020B0604030504040204" pitchFamily="34" charset="-120"/>
              <a:ea typeface="微軟正黑體" panose="020B0604030504040204" pitchFamily="34" charset="-120"/>
            </a:rPr>
            <a:t>時起</a:t>
          </a:r>
          <a:r>
            <a:rPr lang="zh-TW" altLang="en-US" sz="2400" kern="1200" dirty="0">
              <a:latin typeface="微軟正黑體" panose="020B0604030504040204" pitchFamily="34" charset="-120"/>
              <a:ea typeface="微軟正黑體" panose="020B0604030504040204" pitchFamily="34" charset="-120"/>
            </a:rPr>
            <a:t>至</a:t>
          </a:r>
        </a:p>
        <a:p>
          <a:pPr marL="228600" lvl="1" indent="-228600" algn="l" defTabSz="1066800">
            <a:lnSpc>
              <a:spcPct val="90000"/>
            </a:lnSpc>
            <a:spcBef>
              <a:spcPct val="0"/>
            </a:spcBef>
            <a:spcAft>
              <a:spcPct val="15000"/>
            </a:spcAft>
            <a:buChar char="••"/>
          </a:pPr>
          <a:r>
            <a:rPr lang="zh-TW" altLang="en-US" sz="2400" kern="1200" dirty="0">
              <a:latin typeface="微軟正黑體" panose="020B0604030504040204" pitchFamily="34" charset="-120"/>
              <a:ea typeface="微軟正黑體" panose="020B0604030504040204" pitchFamily="34" charset="-120"/>
            </a:rPr>
            <a:t>  </a:t>
          </a:r>
          <a:r>
            <a:rPr lang="en-US" altLang="zh-TW" sz="2400" b="1" kern="1200" dirty="0">
              <a:solidFill>
                <a:srgbClr val="C00000"/>
              </a:solidFill>
              <a:latin typeface="微軟正黑體" panose="020B0604030504040204" pitchFamily="34" charset="-120"/>
              <a:ea typeface="微軟正黑體" panose="020B0604030504040204" pitchFamily="34" charset="-120"/>
            </a:rPr>
            <a:t>3</a:t>
          </a:r>
          <a:r>
            <a:rPr lang="zh-TW" altLang="en-US" sz="2400" b="1" kern="1200" dirty="0">
              <a:solidFill>
                <a:srgbClr val="C00000"/>
              </a:solidFill>
              <a:latin typeface="微軟正黑體" panose="020B0604030504040204" pitchFamily="34" charset="-120"/>
              <a:ea typeface="微軟正黑體" panose="020B0604030504040204" pitchFamily="34" charset="-120"/>
            </a:rPr>
            <a:t>月</a:t>
          </a:r>
          <a:r>
            <a:rPr lang="en-US" altLang="zh-TW" sz="2400" b="1" kern="1200" dirty="0">
              <a:solidFill>
                <a:srgbClr val="C00000"/>
              </a:solidFill>
              <a:latin typeface="微軟正黑體" panose="020B0604030504040204" pitchFamily="34" charset="-120"/>
              <a:ea typeface="微軟正黑體" panose="020B0604030504040204" pitchFamily="34" charset="-120"/>
            </a:rPr>
            <a:t>13</a:t>
          </a:r>
          <a:r>
            <a:rPr lang="zh-TW" altLang="en-US" sz="2400" b="1" kern="1200" dirty="0">
              <a:solidFill>
                <a:srgbClr val="C00000"/>
              </a:solidFill>
              <a:latin typeface="微軟正黑體" panose="020B0604030504040204" pitchFamily="34" charset="-120"/>
              <a:ea typeface="微軟正黑體" panose="020B0604030504040204" pitchFamily="34" charset="-120"/>
            </a:rPr>
            <a:t>日</a:t>
          </a:r>
          <a:r>
            <a:rPr lang="en-US" altLang="zh-TW" sz="2400" b="1" kern="1200" dirty="0">
              <a:solidFill>
                <a:srgbClr val="C00000"/>
              </a:solidFill>
              <a:latin typeface="微軟正黑體" panose="020B0604030504040204" pitchFamily="34" charset="-120"/>
              <a:ea typeface="微軟正黑體" panose="020B0604030504040204" pitchFamily="34" charset="-120"/>
            </a:rPr>
            <a:t>(</a:t>
          </a:r>
          <a:r>
            <a:rPr lang="zh-TW" altLang="en-US" sz="2400" b="1" kern="1200" dirty="0">
              <a:solidFill>
                <a:srgbClr val="C00000"/>
              </a:solidFill>
              <a:latin typeface="微軟正黑體" panose="020B0604030504040204" pitchFamily="34" charset="-120"/>
              <a:ea typeface="微軟正黑體" panose="020B0604030504040204" pitchFamily="34" charset="-120"/>
            </a:rPr>
            <a:t>星期三</a:t>
          </a:r>
          <a:r>
            <a:rPr lang="en-US" altLang="zh-TW" sz="2400" b="1" kern="1200" dirty="0">
              <a:solidFill>
                <a:srgbClr val="C00000"/>
              </a:solidFill>
              <a:latin typeface="微軟正黑體" panose="020B0604030504040204" pitchFamily="34" charset="-120"/>
              <a:ea typeface="微軟正黑體" panose="020B0604030504040204" pitchFamily="34" charset="-120"/>
            </a:rPr>
            <a:t>)</a:t>
          </a:r>
          <a:r>
            <a:rPr lang="zh-TW" altLang="en-US" sz="2400" b="1" kern="1200" dirty="0">
              <a:solidFill>
                <a:srgbClr val="C00000"/>
              </a:solidFill>
              <a:latin typeface="微軟正黑體" panose="020B0604030504040204" pitchFamily="34" charset="-120"/>
              <a:ea typeface="微軟正黑體" panose="020B0604030504040204" pitchFamily="34" charset="-120"/>
            </a:rPr>
            <a:t>至下午</a:t>
          </a:r>
          <a:r>
            <a:rPr lang="en-US" altLang="zh-TW" sz="2400" b="1" kern="1200" dirty="0">
              <a:solidFill>
                <a:srgbClr val="C00000"/>
              </a:solidFill>
              <a:latin typeface="微軟正黑體" panose="020B0604030504040204" pitchFamily="34" charset="-120"/>
              <a:ea typeface="微軟正黑體" panose="020B0604030504040204" pitchFamily="34" charset="-120"/>
            </a:rPr>
            <a:t>4</a:t>
          </a:r>
          <a:r>
            <a:rPr lang="zh-TW" altLang="en-US" sz="2400" b="1" kern="1200" dirty="0">
              <a:solidFill>
                <a:srgbClr val="C00000"/>
              </a:solidFill>
              <a:latin typeface="微軟正黑體" panose="020B0604030504040204" pitchFamily="34" charset="-120"/>
              <a:ea typeface="微軟正黑體" panose="020B0604030504040204" pitchFamily="34" charset="-120"/>
            </a:rPr>
            <a:t>時止</a:t>
          </a:r>
          <a:r>
            <a:rPr lang="zh-TW" altLang="en-US" sz="2400" kern="1200" dirty="0">
              <a:latin typeface="微軟正黑體" panose="020B0604030504040204" pitchFamily="34" charset="-120"/>
              <a:ea typeface="微軟正黑體" panose="020B0604030504040204" pitchFamily="34" charset="-120"/>
            </a:rPr>
            <a:t>，</a:t>
          </a:r>
          <a:r>
            <a:rPr lang="zh-TW" altLang="en-US" sz="2400" b="1" i="1" kern="1200" dirty="0">
              <a:solidFill>
                <a:srgbClr val="7030A0"/>
              </a:solidFill>
              <a:latin typeface="微軟正黑體" panose="020B0604030504040204" pitchFamily="34" charset="-120"/>
              <a:ea typeface="微軟正黑體" panose="020B0604030504040204" pitchFamily="34" charset="-120"/>
            </a:rPr>
            <a:t>逾時不予受理</a:t>
          </a:r>
          <a:r>
            <a:rPr lang="zh-TW" altLang="en-US" sz="2400" kern="1200" dirty="0">
              <a:latin typeface="微軟正黑體" panose="020B0604030504040204" pitchFamily="34" charset="-120"/>
              <a:ea typeface="微軟正黑體" panose="020B0604030504040204" pitchFamily="34" charset="-120"/>
            </a:rPr>
            <a:t>。</a:t>
          </a:r>
          <a:endParaRPr lang="zh-TW" altLang="en-US" sz="2400" b="1" i="1" kern="1200" dirty="0">
            <a:solidFill>
              <a:srgbClr val="7030A0"/>
            </a:solidFill>
            <a:latin typeface="微軟正黑體" panose="020B0604030504040204" pitchFamily="34" charset="-120"/>
            <a:ea typeface="微軟正黑體" panose="020B0604030504040204" pitchFamily="34" charset="-120"/>
          </a:endParaRPr>
        </a:p>
      </dsp:txBody>
      <dsp:txXfrm>
        <a:off x="1815182" y="217594"/>
        <a:ext cx="6391596" cy="1300407"/>
      </dsp:txXfrm>
    </dsp:sp>
    <dsp:sp modelId="{74443D35-D3E1-4ADC-921E-CF151D782CDC}">
      <dsp:nvSpPr>
        <dsp:cNvPr id="0" name=""/>
        <dsp:cNvSpPr/>
      </dsp:nvSpPr>
      <dsp:spPr>
        <a:xfrm>
          <a:off x="179513" y="52891"/>
          <a:ext cx="1635669" cy="16298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zh-TW" altLang="en-US" sz="3300" b="1" kern="1200" dirty="0">
              <a:solidFill>
                <a:schemeClr val="bg1"/>
              </a:solidFill>
              <a:latin typeface="微軟正黑體" panose="020B0604030504040204" pitchFamily="34" charset="-120"/>
              <a:ea typeface="微軟正黑體" panose="020B0604030504040204" pitchFamily="34" charset="-120"/>
            </a:rPr>
            <a:t>報名</a:t>
          </a:r>
          <a:r>
            <a:rPr lang="zh-TW" altLang="en-US" sz="3300" b="1" kern="1200" dirty="0">
              <a:solidFill>
                <a:srgbClr val="FFFF00"/>
              </a:solidFill>
              <a:latin typeface="微軟正黑體" panose="020B0604030504040204" pitchFamily="34" charset="-120"/>
              <a:ea typeface="微軟正黑體" panose="020B0604030504040204" pitchFamily="34" charset="-120"/>
            </a:rPr>
            <a:t>時間</a:t>
          </a:r>
        </a:p>
      </dsp:txBody>
      <dsp:txXfrm>
        <a:off x="259074" y="132452"/>
        <a:ext cx="1476547" cy="1470691"/>
      </dsp:txXfrm>
    </dsp:sp>
    <dsp:sp modelId="{B0B04B9B-C2D5-4464-BCE1-0DBFF8D8734E}">
      <dsp:nvSpPr>
        <dsp:cNvPr id="0" name=""/>
        <dsp:cNvSpPr/>
      </dsp:nvSpPr>
      <dsp:spPr>
        <a:xfrm>
          <a:off x="1820456" y="1897718"/>
          <a:ext cx="7036538" cy="162981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一律採</a:t>
          </a:r>
          <a:r>
            <a:rPr lang="zh-TW" altLang="en-US" sz="2000" b="1" u="sng" kern="1200" dirty="0">
              <a:solidFill>
                <a:srgbClr val="C00000"/>
              </a:solidFill>
              <a:latin typeface="微軟正黑體" panose="020B0604030504040204" pitchFamily="34" charset="-120"/>
              <a:ea typeface="微軟正黑體" panose="020B0604030504040204" pitchFamily="34" charset="-120"/>
            </a:rPr>
            <a:t>網路報名</a:t>
          </a:r>
          <a:r>
            <a:rPr lang="zh-TW" altLang="en-US" sz="2000" kern="1200" dirty="0">
              <a:latin typeface="微軟正黑體" panose="020B0604030504040204" pitchFamily="34" charset="-120"/>
              <a:ea typeface="微軟正黑體" panose="020B0604030504040204" pitchFamily="34" charset="-120"/>
            </a:rPr>
            <a:t>，請你在報名時間內以學號及密碼登入</a:t>
          </a:r>
        </a:p>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a:t>
          </a:r>
          <a:r>
            <a:rPr lang="zh-TW" altLang="en-US" sz="2000" b="1" kern="1200" dirty="0">
              <a:solidFill>
                <a:srgbClr val="C00000"/>
              </a:solidFill>
              <a:latin typeface="微軟正黑體" panose="020B0604030504040204" pitchFamily="34" charset="-120"/>
              <a:ea typeface="微軟正黑體" panose="020B0604030504040204" pitchFamily="34" charset="-120"/>
            </a:rPr>
            <a:t>臺北市第二代國中校務行政系統</a:t>
          </a:r>
          <a:r>
            <a:rPr lang="en-US" altLang="zh-TW" sz="1600" kern="1200" dirty="0">
              <a:latin typeface="微軟正黑體" panose="020B0604030504040204" pitchFamily="34" charset="-120"/>
              <a:ea typeface="微軟正黑體" panose="020B0604030504040204" pitchFamily="34" charset="-120"/>
            </a:rPr>
            <a:t>(https://</a:t>
          </a:r>
          <a:r>
            <a:rPr lang="en-US" altLang="zh-TW" sz="1600" kern="1200" dirty="0" err="1">
              <a:latin typeface="微軟正黑體" panose="020B0604030504040204" pitchFamily="34" charset="-120"/>
              <a:ea typeface="微軟正黑體" panose="020B0604030504040204" pitchFamily="34" charset="-120"/>
            </a:rPr>
            <a:t>school.tp.edu.tw</a:t>
          </a:r>
          <a:r>
            <a:rPr lang="en-US" altLang="zh-TW" sz="1600" kern="1200" dirty="0">
              <a:latin typeface="微軟正黑體" panose="020B0604030504040204" pitchFamily="34" charset="-120"/>
              <a:ea typeface="微軟正黑體" panose="020B0604030504040204" pitchFamily="34" charset="-120"/>
            </a:rPr>
            <a:t>/)</a:t>
          </a:r>
          <a:endParaRPr lang="zh-TW" altLang="en-US" sz="2000" kern="1200" dirty="0">
            <a:latin typeface="微軟正黑體" panose="020B0604030504040204" pitchFamily="34" charset="-120"/>
            <a:ea typeface="微軟正黑體" panose="020B0604030504040204" pitchFamily="34" charset="-120"/>
          </a:endParaRPr>
        </a:p>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  鑑定報名專區</a:t>
          </a:r>
          <a:r>
            <a:rPr lang="en-US" altLang="zh-TW" sz="2000" kern="1200" dirty="0">
              <a:latin typeface="微軟正黑體" panose="020B0604030504040204" pitchFamily="34" charset="-120"/>
              <a:ea typeface="微軟正黑體" panose="020B0604030504040204" pitchFamily="34" charset="-120"/>
            </a:rPr>
            <a:t>(</a:t>
          </a:r>
          <a:r>
            <a:rPr lang="zh-TW" altLang="en-US" sz="2000" kern="1200" dirty="0">
              <a:latin typeface="微軟正黑體" panose="020B0604030504040204" pitchFamily="34" charset="-120"/>
              <a:ea typeface="微軟正黑體" panose="020B0604030504040204" pitchFamily="34" charset="-120"/>
            </a:rPr>
            <a:t>路徑：學生線上</a:t>
          </a:r>
          <a:r>
            <a:rPr lang="en-US" altLang="zh-TW" sz="2000" kern="1200" dirty="0">
              <a:latin typeface="微軟正黑體" panose="020B0604030504040204" pitchFamily="34" charset="-120"/>
              <a:ea typeface="微軟正黑體" panose="020B0604030504040204" pitchFamily="34" charset="-120"/>
            </a:rPr>
            <a:t>/</a:t>
          </a:r>
          <a:r>
            <a:rPr lang="zh-TW" altLang="en-US" sz="2000" kern="1200" dirty="0">
              <a:latin typeface="微軟正黑體" panose="020B0604030504040204" pitchFamily="34" charset="-120"/>
              <a:ea typeface="微軟正黑體" panose="020B0604030504040204" pitchFamily="34" charset="-120"/>
            </a:rPr>
            <a:t>資優方案報名</a:t>
          </a:r>
          <a:r>
            <a:rPr lang="en-US" altLang="zh-TW" sz="2000" kern="1200" dirty="0">
              <a:latin typeface="微軟正黑體" panose="020B0604030504040204" pitchFamily="34" charset="-120"/>
              <a:ea typeface="微軟正黑體" panose="020B0604030504040204" pitchFamily="34" charset="-120"/>
            </a:rPr>
            <a:t>)</a:t>
          </a:r>
          <a:r>
            <a:rPr lang="zh-TW" altLang="en-US" sz="2000" kern="1200" dirty="0">
              <a:latin typeface="微軟正黑體" panose="020B0604030504040204" pitchFamily="34" charset="-120"/>
              <a:ea typeface="微軟正黑體" panose="020B0604030504040204" pitchFamily="34" charset="-120"/>
            </a:rPr>
            <a:t>，並依</a:t>
          </a:r>
        </a:p>
        <a:p>
          <a:pPr marL="228600" lvl="1" indent="-228600" algn="l" defTabSz="889000">
            <a:lnSpc>
              <a:spcPct val="90000"/>
            </a:lnSpc>
            <a:spcBef>
              <a:spcPct val="0"/>
            </a:spcBef>
            <a:spcAft>
              <a:spcPct val="15000"/>
            </a:spcAft>
            <a:buChar char="••"/>
          </a:pPr>
          <a:r>
            <a:rPr lang="zh-TW" altLang="en-US" sz="2000" kern="1200" dirty="0">
              <a:latin typeface="微軟正黑體" panose="020B0604030504040204" pitchFamily="34" charset="-120"/>
              <a:ea typeface="微軟正黑體" panose="020B0604030504040204" pitchFamily="34" charset="-120"/>
            </a:rPr>
            <a:t>  系統指示進行網路報名。</a:t>
          </a:r>
        </a:p>
      </dsp:txBody>
      <dsp:txXfrm>
        <a:off x="1820456" y="2101445"/>
        <a:ext cx="6425358" cy="1222359"/>
      </dsp:txXfrm>
    </dsp:sp>
    <dsp:sp modelId="{E6FC0207-9490-434F-89BA-8751C33E99A7}">
      <dsp:nvSpPr>
        <dsp:cNvPr id="0" name=""/>
        <dsp:cNvSpPr/>
      </dsp:nvSpPr>
      <dsp:spPr>
        <a:xfrm>
          <a:off x="179500" y="1897718"/>
          <a:ext cx="1640955" cy="16298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zh-TW" altLang="en-US" sz="3300" b="1" kern="1200" dirty="0">
              <a:solidFill>
                <a:schemeClr val="bg1"/>
              </a:solidFill>
              <a:latin typeface="微軟正黑體" panose="020B0604030504040204" pitchFamily="34" charset="-120"/>
              <a:ea typeface="微軟正黑體" panose="020B0604030504040204" pitchFamily="34" charset="-120"/>
            </a:rPr>
            <a:t>報名</a:t>
          </a:r>
          <a:r>
            <a:rPr lang="zh-TW" altLang="en-US" sz="3300" b="1" kern="1200" dirty="0">
              <a:solidFill>
                <a:srgbClr val="FFFF00"/>
              </a:solidFill>
              <a:latin typeface="微軟正黑體" panose="020B0604030504040204" pitchFamily="34" charset="-120"/>
              <a:ea typeface="微軟正黑體" panose="020B0604030504040204" pitchFamily="34" charset="-120"/>
            </a:rPr>
            <a:t>方式</a:t>
          </a:r>
          <a:endParaRPr lang="zh-TW" altLang="en-US" sz="3300" kern="1200" dirty="0">
            <a:solidFill>
              <a:srgbClr val="FFFF00"/>
            </a:solidFill>
          </a:endParaRPr>
        </a:p>
      </dsp:txBody>
      <dsp:txXfrm>
        <a:off x="259061" y="1977279"/>
        <a:ext cx="1481833" cy="14706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2"/>
            <a:ext cx="4279420" cy="34131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5593252" y="2"/>
            <a:ext cx="4279420" cy="341313"/>
          </a:xfrm>
          <a:prstGeom prst="rect">
            <a:avLst/>
          </a:prstGeom>
        </p:spPr>
        <p:txBody>
          <a:bodyPr vert="horz" lIns="91440" tIns="45720" rIns="91440" bIns="45720" rtlCol="0"/>
          <a:lstStyle>
            <a:lvl1pPr algn="r">
              <a:defRPr sz="1200"/>
            </a:lvl1pPr>
          </a:lstStyle>
          <a:p>
            <a:fld id="{0ECA75F7-6EEF-47FE-88E8-42274E966F83}" type="datetimeFigureOut">
              <a:rPr lang="zh-TW" altLang="en-US" smtClean="0"/>
              <a:t>2019/2/22</a:t>
            </a:fld>
            <a:endParaRPr lang="zh-TW" altLang="en-US"/>
          </a:p>
        </p:txBody>
      </p:sp>
      <p:sp>
        <p:nvSpPr>
          <p:cNvPr id="4" name="頁尾版面配置區 3"/>
          <p:cNvSpPr>
            <a:spLocks noGrp="1"/>
          </p:cNvSpPr>
          <p:nvPr>
            <p:ph type="ftr" sz="quarter" idx="2"/>
          </p:nvPr>
        </p:nvSpPr>
        <p:spPr>
          <a:xfrm>
            <a:off x="2" y="6456363"/>
            <a:ext cx="4279420" cy="34131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593252" y="6456363"/>
            <a:ext cx="4279420" cy="341312"/>
          </a:xfrm>
          <a:prstGeom prst="rect">
            <a:avLst/>
          </a:prstGeom>
        </p:spPr>
        <p:txBody>
          <a:bodyPr vert="horz" lIns="91440" tIns="45720" rIns="91440" bIns="45720" rtlCol="0" anchor="b"/>
          <a:lstStyle>
            <a:lvl1pPr algn="r">
              <a:defRPr sz="1200"/>
            </a:lvl1pPr>
          </a:lstStyle>
          <a:p>
            <a:fld id="{48FC5281-B50C-4F6E-A1FF-6B7C10B6A1C7}" type="slidenum">
              <a:rPr lang="zh-TW" altLang="en-US" smtClean="0"/>
              <a:t>‹#›</a:t>
            </a:fld>
            <a:endParaRPr lang="zh-TW" altLang="en-US"/>
          </a:p>
        </p:txBody>
      </p:sp>
    </p:spTree>
    <p:extLst>
      <p:ext uri="{BB962C8B-B14F-4D97-AF65-F5344CB8AC3E}">
        <p14:creationId xmlns:p14="http://schemas.microsoft.com/office/powerpoint/2010/main" val="3246958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87426" y="3228896"/>
            <a:ext cx="7899400" cy="3058954"/>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7618620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35f391192_00: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35f391192_00: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18421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35f391192_0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35f391192_0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94194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2670175" y="509588"/>
            <a:ext cx="4533900" cy="2549525"/>
          </a:xfrm>
        </p:spPr>
      </p:sp>
      <p:sp>
        <p:nvSpPr>
          <p:cNvPr id="3" name="備忘稿版面配置區 2"/>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1476340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35f391192_0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35f391192_0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1215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35f391192_0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35f391192_0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35388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35f391192_0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35f391192_0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7085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3606f1c2d_30: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3606f1c2d_30: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25523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35f391192_02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 name="Google Shape;409;g35f391192_02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5680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35f391192_0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35f391192_0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6215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35f391192_0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35f391192_0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0742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35f391192_0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35f391192_0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00577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2670175" y="509588"/>
            <a:ext cx="4533900" cy="2549525"/>
          </a:xfrm>
        </p:spPr>
      </p:sp>
      <p:sp>
        <p:nvSpPr>
          <p:cNvPr id="3" name="備忘稿版面配置區 2"/>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675630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35f391192_09:notes"/>
          <p:cNvSpPr>
            <a:spLocks noGrp="1" noRot="1" noChangeAspect="1"/>
          </p:cNvSpPr>
          <p:nvPr>
            <p:ph type="sldImg" idx="2"/>
          </p:nvPr>
        </p:nvSpPr>
        <p:spPr>
          <a:xfrm>
            <a:off x="2670175" y="509588"/>
            <a:ext cx="4533900" cy="25495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35f391192_09:notes"/>
          <p:cNvSpPr txBox="1">
            <a:spLocks noGrp="1"/>
          </p:cNvSpPr>
          <p:nvPr>
            <p:ph type="body" idx="1"/>
          </p:nvPr>
        </p:nvSpPr>
        <p:spPr>
          <a:xfrm>
            <a:off x="987426" y="3228896"/>
            <a:ext cx="7899400" cy="30589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9590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2670175" y="509588"/>
            <a:ext cx="4533900" cy="2549525"/>
          </a:xfrm>
        </p:spPr>
      </p:sp>
      <p:sp>
        <p:nvSpPr>
          <p:cNvPr id="3" name="備忘稿版面配置區 2"/>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3179050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Google Shape;10;p2"/>
          <p:cNvSpPr/>
          <p:nvPr/>
        </p:nvSpPr>
        <p:spPr>
          <a:xfrm>
            <a:off x="2630450" y="630150"/>
            <a:ext cx="3883200" cy="38832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5430350" y="228600"/>
            <a:ext cx="1388100" cy="13881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5908250" y="4660825"/>
            <a:ext cx="605400" cy="605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706650" y="3872629"/>
            <a:ext cx="1097700" cy="10977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081694" y="771271"/>
            <a:ext cx="774600" cy="774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6513651" y="161669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2420476" y="3612044"/>
            <a:ext cx="336900" cy="3369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362484" y="1670133"/>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6818461" y="1338692"/>
            <a:ext cx="93900" cy="939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6163989" y="4374525"/>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300611" y="990190"/>
            <a:ext cx="336767" cy="336767"/>
          </a:xfrm>
          <a:custGeom>
            <a:avLst/>
            <a:gdLst/>
            <a:ahLst/>
            <a:cxnLst/>
            <a:rect l="l" t="t" r="r" b="b"/>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21;p2"/>
          <p:cNvGrpSpPr/>
          <p:nvPr/>
        </p:nvGrpSpPr>
        <p:grpSpPr>
          <a:xfrm>
            <a:off x="3001075" y="4182123"/>
            <a:ext cx="508851" cy="478711"/>
            <a:chOff x="5972700" y="2330200"/>
            <a:chExt cx="411625" cy="387275"/>
          </a:xfrm>
        </p:grpSpPr>
        <p:sp>
          <p:nvSpPr>
            <p:cNvPr id="22" name="Google Shape;22;p2"/>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24;p2"/>
          <p:cNvGrpSpPr/>
          <p:nvPr/>
        </p:nvGrpSpPr>
        <p:grpSpPr>
          <a:xfrm>
            <a:off x="5861768" y="506559"/>
            <a:ext cx="524975" cy="832145"/>
            <a:chOff x="6718575" y="2318625"/>
            <a:chExt cx="256950" cy="407375"/>
          </a:xfrm>
        </p:grpSpPr>
        <p:sp>
          <p:nvSpPr>
            <p:cNvPr id="25" name="Google Shape;25;p2"/>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26" name="Google Shape;26;p2"/>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27" name="Google Shape;27;p2"/>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28" name="Google Shape;28;p2"/>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29" name="Google Shape;29;p2"/>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30" name="Google Shape;30;p2"/>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31" name="Google Shape;31;p2"/>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32" name="Google Shape;32;p2"/>
            <p:cNvSpPr/>
            <p:nvPr/>
          </p:nvSpPr>
          <p:spPr>
            <a:xfrm>
              <a:off x="6795900" y="2628550"/>
              <a:ext cx="102300" cy="25"/>
            </a:xfrm>
            <a:custGeom>
              <a:avLst/>
              <a:gdLst/>
              <a:ahLst/>
              <a:cxnLst/>
              <a:rect l="l" t="t" r="r" b="b"/>
              <a:pathLst>
                <a:path w="4092" h="1" fill="none" extrusionOk="0">
                  <a:moveTo>
                    <a:pt x="0" y="1"/>
                  </a:moveTo>
                  <a:lnTo>
                    <a:pt x="4092"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grpSp>
      <p:sp>
        <p:nvSpPr>
          <p:cNvPr id="33" name="Google Shape;33;p2"/>
          <p:cNvSpPr txBox="1">
            <a:spLocks noGrp="1"/>
          </p:cNvSpPr>
          <p:nvPr>
            <p:ph type="ctrTitle"/>
          </p:nvPr>
        </p:nvSpPr>
        <p:spPr>
          <a:xfrm>
            <a:off x="2757250" y="961350"/>
            <a:ext cx="3629400" cy="3220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4" name="Google Shape;34;p2"/>
          <p:cNvSpPr/>
          <p:nvPr/>
        </p:nvSpPr>
        <p:spPr>
          <a:xfrm>
            <a:off x="2757247" y="861970"/>
            <a:ext cx="300900" cy="3009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509928" y="4757335"/>
            <a:ext cx="213000" cy="2130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494851" y="4374527"/>
            <a:ext cx="413400" cy="413400"/>
          </a:xfrm>
          <a:prstGeom prst="ellipse">
            <a:avLst/>
          </a:prstGeom>
          <a:solidFill>
            <a:srgbClr val="FC40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37"/>
        <p:cNvGrpSpPr/>
        <p:nvPr/>
      </p:nvGrpSpPr>
      <p:grpSpPr>
        <a:xfrm>
          <a:off x="0" y="0"/>
          <a:ext cx="0" cy="0"/>
          <a:chOff x="0" y="0"/>
          <a:chExt cx="0" cy="0"/>
        </a:xfrm>
      </p:grpSpPr>
      <p:sp>
        <p:nvSpPr>
          <p:cNvPr id="38" name="Google Shape;38;p3"/>
          <p:cNvSpPr/>
          <p:nvPr/>
        </p:nvSpPr>
        <p:spPr>
          <a:xfrm>
            <a:off x="407150" y="407075"/>
            <a:ext cx="8329800" cy="4329300"/>
          </a:xfrm>
          <a:prstGeom prst="rect">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2630450" y="630150"/>
            <a:ext cx="3883200" cy="38832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a:off x="5430350" y="228600"/>
            <a:ext cx="1388100" cy="13881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5908250" y="4660825"/>
            <a:ext cx="605400" cy="6054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2706650" y="3872629"/>
            <a:ext cx="1097700" cy="10977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2081694" y="771271"/>
            <a:ext cx="774600" cy="7746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6513651" y="1616690"/>
            <a:ext cx="413400" cy="413400"/>
          </a:xfrm>
          <a:prstGeom prst="ellipse">
            <a:avLst/>
          </a:prstGeom>
          <a:solidFill>
            <a:srgbClr val="FC40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2420476" y="3612044"/>
            <a:ext cx="336900" cy="3369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2362484" y="1670133"/>
            <a:ext cx="213000" cy="2130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6818461" y="1338692"/>
            <a:ext cx="93900" cy="939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6163989" y="4374525"/>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2300611" y="990190"/>
            <a:ext cx="336767" cy="336767"/>
          </a:xfrm>
          <a:custGeom>
            <a:avLst/>
            <a:gdLst/>
            <a:ahLst/>
            <a:cxnLst/>
            <a:rect l="l" t="t" r="r" b="b"/>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 name="Google Shape;50;p3"/>
          <p:cNvGrpSpPr/>
          <p:nvPr/>
        </p:nvGrpSpPr>
        <p:grpSpPr>
          <a:xfrm>
            <a:off x="3001075" y="4182123"/>
            <a:ext cx="508851" cy="478711"/>
            <a:chOff x="5972700" y="2330200"/>
            <a:chExt cx="411625" cy="387275"/>
          </a:xfrm>
        </p:grpSpPr>
        <p:sp>
          <p:nvSpPr>
            <p:cNvPr id="51" name="Google Shape;51;p3"/>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 name="Google Shape;53;p3"/>
          <p:cNvGrpSpPr/>
          <p:nvPr/>
        </p:nvGrpSpPr>
        <p:grpSpPr>
          <a:xfrm>
            <a:off x="5861768" y="506559"/>
            <a:ext cx="524975" cy="832145"/>
            <a:chOff x="6718575" y="2318625"/>
            <a:chExt cx="256950" cy="407375"/>
          </a:xfrm>
        </p:grpSpPr>
        <p:sp>
          <p:nvSpPr>
            <p:cNvPr id="54" name="Google Shape;54;p3"/>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55" name="Google Shape;55;p3"/>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56" name="Google Shape;56;p3"/>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57" name="Google Shape;57;p3"/>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58" name="Google Shape;58;p3"/>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59" name="Google Shape;59;p3"/>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60" name="Google Shape;60;p3"/>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61" name="Google Shape;61;p3"/>
            <p:cNvSpPr/>
            <p:nvPr/>
          </p:nvSpPr>
          <p:spPr>
            <a:xfrm>
              <a:off x="6795900" y="2628550"/>
              <a:ext cx="102300" cy="25"/>
            </a:xfrm>
            <a:custGeom>
              <a:avLst/>
              <a:gdLst/>
              <a:ahLst/>
              <a:cxnLst/>
              <a:rect l="l" t="t" r="r" b="b"/>
              <a:pathLst>
                <a:path w="4092" h="1" fill="none" extrusionOk="0">
                  <a:moveTo>
                    <a:pt x="0" y="1"/>
                  </a:moveTo>
                  <a:lnTo>
                    <a:pt x="4092"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grpSp>
      <p:sp>
        <p:nvSpPr>
          <p:cNvPr id="62" name="Google Shape;62;p3"/>
          <p:cNvSpPr/>
          <p:nvPr/>
        </p:nvSpPr>
        <p:spPr>
          <a:xfrm>
            <a:off x="2757247" y="861970"/>
            <a:ext cx="300900" cy="3009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3509928" y="4757335"/>
            <a:ext cx="213000" cy="2130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5494851" y="4374527"/>
            <a:ext cx="413400" cy="413400"/>
          </a:xfrm>
          <a:prstGeom prst="ellipse">
            <a:avLst/>
          </a:prstGeom>
          <a:solidFill>
            <a:srgbClr val="FC40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txBox="1">
            <a:spLocks noGrp="1"/>
          </p:cNvSpPr>
          <p:nvPr>
            <p:ph type="ctrTitle"/>
          </p:nvPr>
        </p:nvSpPr>
        <p:spPr>
          <a:xfrm>
            <a:off x="2886100" y="1888150"/>
            <a:ext cx="3371700" cy="1159800"/>
          </a:xfrm>
          <a:prstGeom prst="rect">
            <a:avLst/>
          </a:prstGeom>
        </p:spPr>
        <p:txBody>
          <a:bodyPr spcFirstLastPara="1" wrap="square" lIns="91425" tIns="91425" rIns="91425" bIns="91425" anchor="b" anchorCtr="0"/>
          <a:lstStyle>
            <a:lvl1pPr lvl="0" algn="ctr" rtl="0">
              <a:spcBef>
                <a:spcPts val="0"/>
              </a:spcBef>
              <a:spcAft>
                <a:spcPts val="0"/>
              </a:spcAft>
              <a:buClr>
                <a:srgbClr val="02BDC7"/>
              </a:buClr>
              <a:buSzPts val="3000"/>
              <a:buNone/>
              <a:defRPr sz="3000">
                <a:solidFill>
                  <a:srgbClr val="02BDC7"/>
                </a:solidFill>
              </a:defRPr>
            </a:lvl1pPr>
            <a:lvl2pPr lvl="1" algn="ctr" rtl="0">
              <a:spcBef>
                <a:spcPts val="0"/>
              </a:spcBef>
              <a:spcAft>
                <a:spcPts val="0"/>
              </a:spcAft>
              <a:buClr>
                <a:srgbClr val="02BDC7"/>
              </a:buClr>
              <a:buSzPts val="3000"/>
              <a:buNone/>
              <a:defRPr sz="3000">
                <a:solidFill>
                  <a:srgbClr val="02BDC7"/>
                </a:solidFill>
              </a:defRPr>
            </a:lvl2pPr>
            <a:lvl3pPr lvl="2" algn="ctr" rtl="0">
              <a:spcBef>
                <a:spcPts val="0"/>
              </a:spcBef>
              <a:spcAft>
                <a:spcPts val="0"/>
              </a:spcAft>
              <a:buClr>
                <a:srgbClr val="02BDC7"/>
              </a:buClr>
              <a:buSzPts val="3000"/>
              <a:buNone/>
              <a:defRPr sz="3000">
                <a:solidFill>
                  <a:srgbClr val="02BDC7"/>
                </a:solidFill>
              </a:defRPr>
            </a:lvl3pPr>
            <a:lvl4pPr lvl="3" algn="ctr" rtl="0">
              <a:spcBef>
                <a:spcPts val="0"/>
              </a:spcBef>
              <a:spcAft>
                <a:spcPts val="0"/>
              </a:spcAft>
              <a:buClr>
                <a:srgbClr val="02BDC7"/>
              </a:buClr>
              <a:buSzPts val="3000"/>
              <a:buNone/>
              <a:defRPr sz="3000">
                <a:solidFill>
                  <a:srgbClr val="02BDC7"/>
                </a:solidFill>
              </a:defRPr>
            </a:lvl4pPr>
            <a:lvl5pPr lvl="4" algn="ctr" rtl="0">
              <a:spcBef>
                <a:spcPts val="0"/>
              </a:spcBef>
              <a:spcAft>
                <a:spcPts val="0"/>
              </a:spcAft>
              <a:buClr>
                <a:srgbClr val="02BDC7"/>
              </a:buClr>
              <a:buSzPts val="3000"/>
              <a:buNone/>
              <a:defRPr sz="3000">
                <a:solidFill>
                  <a:srgbClr val="02BDC7"/>
                </a:solidFill>
              </a:defRPr>
            </a:lvl5pPr>
            <a:lvl6pPr lvl="5" algn="ctr" rtl="0">
              <a:spcBef>
                <a:spcPts val="0"/>
              </a:spcBef>
              <a:spcAft>
                <a:spcPts val="0"/>
              </a:spcAft>
              <a:buClr>
                <a:srgbClr val="02BDC7"/>
              </a:buClr>
              <a:buSzPts val="3000"/>
              <a:buNone/>
              <a:defRPr sz="3000">
                <a:solidFill>
                  <a:srgbClr val="02BDC7"/>
                </a:solidFill>
              </a:defRPr>
            </a:lvl6pPr>
            <a:lvl7pPr lvl="6" algn="ctr" rtl="0">
              <a:spcBef>
                <a:spcPts val="0"/>
              </a:spcBef>
              <a:spcAft>
                <a:spcPts val="0"/>
              </a:spcAft>
              <a:buClr>
                <a:srgbClr val="02BDC7"/>
              </a:buClr>
              <a:buSzPts val="3000"/>
              <a:buNone/>
              <a:defRPr sz="3000">
                <a:solidFill>
                  <a:srgbClr val="02BDC7"/>
                </a:solidFill>
              </a:defRPr>
            </a:lvl7pPr>
            <a:lvl8pPr lvl="7" algn="ctr" rtl="0">
              <a:spcBef>
                <a:spcPts val="0"/>
              </a:spcBef>
              <a:spcAft>
                <a:spcPts val="0"/>
              </a:spcAft>
              <a:buClr>
                <a:srgbClr val="02BDC7"/>
              </a:buClr>
              <a:buSzPts val="3000"/>
              <a:buNone/>
              <a:defRPr sz="3000">
                <a:solidFill>
                  <a:srgbClr val="02BDC7"/>
                </a:solidFill>
              </a:defRPr>
            </a:lvl8pPr>
            <a:lvl9pPr lvl="8" algn="ctr" rtl="0">
              <a:spcBef>
                <a:spcPts val="0"/>
              </a:spcBef>
              <a:spcAft>
                <a:spcPts val="0"/>
              </a:spcAft>
              <a:buClr>
                <a:srgbClr val="02BDC7"/>
              </a:buClr>
              <a:buSzPts val="3000"/>
              <a:buNone/>
              <a:defRPr sz="3000">
                <a:solidFill>
                  <a:srgbClr val="02BDC7"/>
                </a:solidFill>
              </a:defRPr>
            </a:lvl9pPr>
          </a:lstStyle>
          <a:p>
            <a:endParaRPr/>
          </a:p>
        </p:txBody>
      </p:sp>
      <p:sp>
        <p:nvSpPr>
          <p:cNvPr id="66" name="Google Shape;66;p3"/>
          <p:cNvSpPr txBox="1">
            <a:spLocks noGrp="1"/>
          </p:cNvSpPr>
          <p:nvPr>
            <p:ph type="subTitle" idx="1"/>
          </p:nvPr>
        </p:nvSpPr>
        <p:spPr>
          <a:xfrm>
            <a:off x="2886100" y="2916252"/>
            <a:ext cx="3371700" cy="784800"/>
          </a:xfrm>
          <a:prstGeom prst="rect">
            <a:avLst/>
          </a:prstGeom>
        </p:spPr>
        <p:txBody>
          <a:bodyPr spcFirstLastPara="1" wrap="square" lIns="91425" tIns="91425" rIns="91425" bIns="91425" anchor="t" anchorCtr="0"/>
          <a:lstStyle>
            <a:lvl1pPr lvl="0" algn="ctr" rtl="0">
              <a:spcBef>
                <a:spcPts val="0"/>
              </a:spcBef>
              <a:spcAft>
                <a:spcPts val="0"/>
              </a:spcAft>
              <a:buClr>
                <a:srgbClr val="FFB600"/>
              </a:buClr>
              <a:buSzPts val="2000"/>
              <a:buNone/>
              <a:defRPr>
                <a:solidFill>
                  <a:srgbClr val="FFB600"/>
                </a:solidFill>
              </a:defRPr>
            </a:lvl1pPr>
            <a:lvl2pPr lvl="1" algn="ctr" rtl="0">
              <a:spcBef>
                <a:spcPts val="1000"/>
              </a:spcBef>
              <a:spcAft>
                <a:spcPts val="0"/>
              </a:spcAft>
              <a:buClr>
                <a:srgbClr val="FFB600"/>
              </a:buClr>
              <a:buSzPts val="3000"/>
              <a:buNone/>
              <a:defRPr sz="3000">
                <a:solidFill>
                  <a:srgbClr val="FFB600"/>
                </a:solidFill>
              </a:defRPr>
            </a:lvl2pPr>
            <a:lvl3pPr lvl="2" algn="ctr" rtl="0">
              <a:spcBef>
                <a:spcPts val="1000"/>
              </a:spcBef>
              <a:spcAft>
                <a:spcPts val="0"/>
              </a:spcAft>
              <a:buClr>
                <a:srgbClr val="FFB600"/>
              </a:buClr>
              <a:buSzPts val="3000"/>
              <a:buNone/>
              <a:defRPr sz="3000">
                <a:solidFill>
                  <a:srgbClr val="FFB600"/>
                </a:solidFill>
              </a:defRPr>
            </a:lvl3pPr>
            <a:lvl4pPr lvl="3" algn="ctr" rtl="0">
              <a:spcBef>
                <a:spcPts val="1000"/>
              </a:spcBef>
              <a:spcAft>
                <a:spcPts val="0"/>
              </a:spcAft>
              <a:buClr>
                <a:srgbClr val="FFB600"/>
              </a:buClr>
              <a:buSzPts val="3000"/>
              <a:buNone/>
              <a:defRPr sz="3000">
                <a:solidFill>
                  <a:srgbClr val="FFB600"/>
                </a:solidFill>
              </a:defRPr>
            </a:lvl4pPr>
            <a:lvl5pPr lvl="4" algn="ctr" rtl="0">
              <a:spcBef>
                <a:spcPts val="1000"/>
              </a:spcBef>
              <a:spcAft>
                <a:spcPts val="0"/>
              </a:spcAft>
              <a:buClr>
                <a:srgbClr val="FFB600"/>
              </a:buClr>
              <a:buSzPts val="3000"/>
              <a:buNone/>
              <a:defRPr sz="3000">
                <a:solidFill>
                  <a:srgbClr val="FFB600"/>
                </a:solidFill>
              </a:defRPr>
            </a:lvl5pPr>
            <a:lvl6pPr lvl="5" algn="ctr" rtl="0">
              <a:spcBef>
                <a:spcPts val="1000"/>
              </a:spcBef>
              <a:spcAft>
                <a:spcPts val="0"/>
              </a:spcAft>
              <a:buClr>
                <a:srgbClr val="FFB600"/>
              </a:buClr>
              <a:buSzPts val="3000"/>
              <a:buNone/>
              <a:defRPr sz="3000">
                <a:solidFill>
                  <a:srgbClr val="FFB600"/>
                </a:solidFill>
              </a:defRPr>
            </a:lvl6pPr>
            <a:lvl7pPr lvl="6" algn="ctr" rtl="0">
              <a:spcBef>
                <a:spcPts val="1000"/>
              </a:spcBef>
              <a:spcAft>
                <a:spcPts val="0"/>
              </a:spcAft>
              <a:buClr>
                <a:srgbClr val="FFB600"/>
              </a:buClr>
              <a:buSzPts val="3000"/>
              <a:buNone/>
              <a:defRPr sz="3000">
                <a:solidFill>
                  <a:srgbClr val="FFB600"/>
                </a:solidFill>
              </a:defRPr>
            </a:lvl7pPr>
            <a:lvl8pPr lvl="7" algn="ctr" rtl="0">
              <a:spcBef>
                <a:spcPts val="1000"/>
              </a:spcBef>
              <a:spcAft>
                <a:spcPts val="0"/>
              </a:spcAft>
              <a:buClr>
                <a:srgbClr val="FFB600"/>
              </a:buClr>
              <a:buSzPts val="3000"/>
              <a:buNone/>
              <a:defRPr sz="3000">
                <a:solidFill>
                  <a:srgbClr val="FFB600"/>
                </a:solidFill>
              </a:defRPr>
            </a:lvl8pPr>
            <a:lvl9pPr lvl="8" algn="ctr" rtl="0">
              <a:spcBef>
                <a:spcPts val="1000"/>
              </a:spcBef>
              <a:spcAft>
                <a:spcPts val="1000"/>
              </a:spcAft>
              <a:buClr>
                <a:srgbClr val="FFB600"/>
              </a:buClr>
              <a:buSzPts val="3000"/>
              <a:buNone/>
              <a:defRPr sz="3000">
                <a:solidFill>
                  <a:srgbClr val="FFB600"/>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67"/>
        <p:cNvGrpSpPr/>
        <p:nvPr/>
      </p:nvGrpSpPr>
      <p:grpSpPr>
        <a:xfrm>
          <a:off x="0" y="0"/>
          <a:ext cx="0" cy="0"/>
          <a:chOff x="0" y="0"/>
          <a:chExt cx="0" cy="0"/>
        </a:xfrm>
      </p:grpSpPr>
      <p:sp>
        <p:nvSpPr>
          <p:cNvPr id="68" name="Google Shape;68;p4"/>
          <p:cNvSpPr/>
          <p:nvPr/>
        </p:nvSpPr>
        <p:spPr>
          <a:xfrm>
            <a:off x="407150" y="407075"/>
            <a:ext cx="8329800" cy="4329300"/>
          </a:xfrm>
          <a:prstGeom prst="rect">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4"/>
          <p:cNvSpPr/>
          <p:nvPr/>
        </p:nvSpPr>
        <p:spPr>
          <a:xfrm>
            <a:off x="3811800" y="-194800"/>
            <a:ext cx="1520400" cy="15204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4"/>
          <p:cNvSpPr/>
          <p:nvPr/>
        </p:nvSpPr>
        <p:spPr>
          <a:xfrm>
            <a:off x="4982150" y="734775"/>
            <a:ext cx="774600" cy="774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4"/>
          <p:cNvSpPr/>
          <p:nvPr/>
        </p:nvSpPr>
        <p:spPr>
          <a:xfrm>
            <a:off x="3469949" y="810973"/>
            <a:ext cx="213000" cy="2130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a:off x="3109875" y="154418"/>
            <a:ext cx="508800" cy="5088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4"/>
          <p:cNvSpPr/>
          <p:nvPr/>
        </p:nvSpPr>
        <p:spPr>
          <a:xfrm>
            <a:off x="5395528" y="-85690"/>
            <a:ext cx="213000" cy="213000"/>
          </a:xfrm>
          <a:prstGeom prst="ellipse">
            <a:avLst/>
          </a:prstGeom>
          <a:solidFill>
            <a:srgbClr val="FC40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a:off x="-140400" y="3784204"/>
            <a:ext cx="1097700" cy="10977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4"/>
          <p:cNvSpPr/>
          <p:nvPr/>
        </p:nvSpPr>
        <p:spPr>
          <a:xfrm>
            <a:off x="8079301" y="4416226"/>
            <a:ext cx="879300" cy="879300"/>
          </a:xfrm>
          <a:prstGeom prst="ellipse">
            <a:avLst/>
          </a:prstGeom>
          <a:solidFill>
            <a:srgbClr val="FC40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4"/>
          <p:cNvSpPr/>
          <p:nvPr/>
        </p:nvSpPr>
        <p:spPr>
          <a:xfrm>
            <a:off x="407150" y="4701449"/>
            <a:ext cx="336900" cy="3369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4"/>
          <p:cNvSpPr/>
          <p:nvPr/>
        </p:nvSpPr>
        <p:spPr>
          <a:xfrm>
            <a:off x="8896576" y="4123321"/>
            <a:ext cx="292800" cy="2928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4"/>
          <p:cNvSpPr/>
          <p:nvPr/>
        </p:nvSpPr>
        <p:spPr>
          <a:xfrm>
            <a:off x="7800547" y="4653308"/>
            <a:ext cx="213000" cy="2130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p:nvPr/>
        </p:nvSpPr>
        <p:spPr>
          <a:xfrm>
            <a:off x="8471997" y="4203227"/>
            <a:ext cx="93900" cy="939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4"/>
          <p:cNvSpPr/>
          <p:nvPr/>
        </p:nvSpPr>
        <p:spPr>
          <a:xfrm>
            <a:off x="528659" y="3509275"/>
            <a:ext cx="213000" cy="2130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8327788" y="4664713"/>
            <a:ext cx="382244" cy="382244"/>
          </a:xfrm>
          <a:custGeom>
            <a:avLst/>
            <a:gdLst/>
            <a:ahLst/>
            <a:cxnLst/>
            <a:rect l="l" t="t" r="r" b="b"/>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 name="Google Shape;82;p4"/>
          <p:cNvGrpSpPr/>
          <p:nvPr/>
        </p:nvGrpSpPr>
        <p:grpSpPr>
          <a:xfrm>
            <a:off x="154025" y="4093698"/>
            <a:ext cx="508851" cy="478711"/>
            <a:chOff x="5972700" y="2330200"/>
            <a:chExt cx="411625" cy="387275"/>
          </a:xfrm>
        </p:grpSpPr>
        <p:sp>
          <p:nvSpPr>
            <p:cNvPr id="83" name="Google Shape;83;p4"/>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4"/>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 name="Google Shape;85;p4"/>
          <p:cNvGrpSpPr/>
          <p:nvPr/>
        </p:nvGrpSpPr>
        <p:grpSpPr>
          <a:xfrm>
            <a:off x="5222963" y="889722"/>
            <a:ext cx="292923" cy="464285"/>
            <a:chOff x="6718575" y="2318625"/>
            <a:chExt cx="256950" cy="407375"/>
          </a:xfrm>
        </p:grpSpPr>
        <p:sp>
          <p:nvSpPr>
            <p:cNvPr id="86" name="Google Shape;86;p4"/>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4"/>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4"/>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4"/>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4"/>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4"/>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4"/>
            <p:cNvSpPr/>
            <p:nvPr/>
          </p:nvSpPr>
          <p:spPr>
            <a:xfrm>
              <a:off x="6795900" y="2628550"/>
              <a:ext cx="102300" cy="25"/>
            </a:xfrm>
            <a:custGeom>
              <a:avLst/>
              <a:gdLst/>
              <a:ahLst/>
              <a:cxnLst/>
              <a:rect l="l" t="t" r="r" b="b"/>
              <a:pathLst>
                <a:path w="4092" h="1" fill="none" extrusionOk="0">
                  <a:moveTo>
                    <a:pt x="0" y="1"/>
                  </a:moveTo>
                  <a:lnTo>
                    <a:pt x="4092"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 name="Google Shape;94;p4"/>
          <p:cNvSpPr txBox="1">
            <a:spLocks noGrp="1"/>
          </p:cNvSpPr>
          <p:nvPr>
            <p:ph type="body" idx="1"/>
          </p:nvPr>
        </p:nvSpPr>
        <p:spPr>
          <a:xfrm>
            <a:off x="1242275" y="1704600"/>
            <a:ext cx="6659700" cy="819900"/>
          </a:xfrm>
          <a:prstGeom prst="rect">
            <a:avLst/>
          </a:prstGeom>
        </p:spPr>
        <p:txBody>
          <a:bodyPr spcFirstLastPara="1" wrap="square" lIns="91425" tIns="91425" rIns="91425" bIns="91425" anchor="t" anchorCtr="0"/>
          <a:lstStyle>
            <a:lvl1pPr marL="457200" lvl="0" indent="-419100" algn="ctr" rtl="0">
              <a:spcBef>
                <a:spcPts val="600"/>
              </a:spcBef>
              <a:spcAft>
                <a:spcPts val="0"/>
              </a:spcAft>
              <a:buClr>
                <a:srgbClr val="4A5C65"/>
              </a:buClr>
              <a:buSzPts val="3000"/>
              <a:buChar char="○"/>
              <a:defRPr sz="3000" i="1">
                <a:solidFill>
                  <a:srgbClr val="4A5C65"/>
                </a:solidFill>
              </a:defRPr>
            </a:lvl1pPr>
            <a:lvl2pPr marL="914400" lvl="1" indent="-419100" algn="ctr" rtl="0">
              <a:spcBef>
                <a:spcPts val="1000"/>
              </a:spcBef>
              <a:spcAft>
                <a:spcPts val="0"/>
              </a:spcAft>
              <a:buClr>
                <a:srgbClr val="4A5C65"/>
              </a:buClr>
              <a:buSzPts val="3000"/>
              <a:buChar char="◦"/>
              <a:defRPr sz="3000" i="1">
                <a:solidFill>
                  <a:srgbClr val="4A5C65"/>
                </a:solidFill>
              </a:defRPr>
            </a:lvl2pPr>
            <a:lvl3pPr marL="1371600" lvl="2" indent="-419100" algn="ctr" rtl="0">
              <a:spcBef>
                <a:spcPts val="1000"/>
              </a:spcBef>
              <a:spcAft>
                <a:spcPts val="0"/>
              </a:spcAft>
              <a:buClr>
                <a:srgbClr val="4A5C65"/>
              </a:buClr>
              <a:buSzPts val="3000"/>
              <a:buChar char="◦"/>
              <a:defRPr sz="3000" i="1">
                <a:solidFill>
                  <a:srgbClr val="4A5C65"/>
                </a:solidFill>
              </a:defRPr>
            </a:lvl3pPr>
            <a:lvl4pPr marL="1828800" lvl="3" indent="-419100" algn="ctr" rtl="0">
              <a:spcBef>
                <a:spcPts val="1000"/>
              </a:spcBef>
              <a:spcAft>
                <a:spcPts val="0"/>
              </a:spcAft>
              <a:buClr>
                <a:srgbClr val="4A5C65"/>
              </a:buClr>
              <a:buSzPts val="3000"/>
              <a:buChar char="◦"/>
              <a:defRPr sz="3000" i="1">
                <a:solidFill>
                  <a:srgbClr val="4A5C65"/>
                </a:solidFill>
              </a:defRPr>
            </a:lvl4pPr>
            <a:lvl5pPr marL="2286000" lvl="4" indent="-419100" algn="ctr" rtl="0">
              <a:spcBef>
                <a:spcPts val="1000"/>
              </a:spcBef>
              <a:spcAft>
                <a:spcPts val="0"/>
              </a:spcAft>
              <a:buClr>
                <a:srgbClr val="4A5C65"/>
              </a:buClr>
              <a:buSzPts val="3000"/>
              <a:buChar char="◦"/>
              <a:defRPr sz="3000" i="1">
                <a:solidFill>
                  <a:srgbClr val="4A5C65"/>
                </a:solidFill>
              </a:defRPr>
            </a:lvl5pPr>
            <a:lvl6pPr marL="2743200" lvl="5" indent="-419100" algn="ctr" rtl="0">
              <a:spcBef>
                <a:spcPts val="1000"/>
              </a:spcBef>
              <a:spcAft>
                <a:spcPts val="0"/>
              </a:spcAft>
              <a:buClr>
                <a:srgbClr val="4A5C65"/>
              </a:buClr>
              <a:buSzPts val="3000"/>
              <a:buChar char="◦"/>
              <a:defRPr sz="3000" i="1">
                <a:solidFill>
                  <a:srgbClr val="4A5C65"/>
                </a:solidFill>
              </a:defRPr>
            </a:lvl6pPr>
            <a:lvl7pPr marL="3200400" lvl="6" indent="-419100" algn="ctr" rtl="0">
              <a:spcBef>
                <a:spcPts val="1000"/>
              </a:spcBef>
              <a:spcAft>
                <a:spcPts val="0"/>
              </a:spcAft>
              <a:buClr>
                <a:srgbClr val="4A5C65"/>
              </a:buClr>
              <a:buSzPts val="3000"/>
              <a:buChar char="◦"/>
              <a:defRPr sz="3000" i="1">
                <a:solidFill>
                  <a:srgbClr val="4A5C65"/>
                </a:solidFill>
              </a:defRPr>
            </a:lvl7pPr>
            <a:lvl8pPr marL="3657600" lvl="7" indent="-419100" algn="ctr" rtl="0">
              <a:spcBef>
                <a:spcPts val="1000"/>
              </a:spcBef>
              <a:spcAft>
                <a:spcPts val="0"/>
              </a:spcAft>
              <a:buClr>
                <a:srgbClr val="4A5C65"/>
              </a:buClr>
              <a:buSzPts val="3000"/>
              <a:buChar char="◦"/>
              <a:defRPr sz="3000" i="1">
                <a:solidFill>
                  <a:srgbClr val="4A5C65"/>
                </a:solidFill>
              </a:defRPr>
            </a:lvl8pPr>
            <a:lvl9pPr marL="4114800" lvl="8" indent="-419100" algn="ctr">
              <a:spcBef>
                <a:spcPts val="1000"/>
              </a:spcBef>
              <a:spcAft>
                <a:spcPts val="1000"/>
              </a:spcAft>
              <a:buClr>
                <a:srgbClr val="4A5C65"/>
              </a:buClr>
              <a:buSzPts val="3000"/>
              <a:buChar char="◦"/>
              <a:defRPr sz="3000" i="1">
                <a:solidFill>
                  <a:srgbClr val="4A5C65"/>
                </a:solidFill>
              </a:defRPr>
            </a:lvl9pPr>
          </a:lstStyle>
          <a:p>
            <a:endParaRPr/>
          </a:p>
        </p:txBody>
      </p:sp>
      <p:sp>
        <p:nvSpPr>
          <p:cNvPr id="95" name="Google Shape;95;p4"/>
          <p:cNvSpPr txBox="1"/>
          <p:nvPr/>
        </p:nvSpPr>
        <p:spPr>
          <a:xfrm>
            <a:off x="3593400" y="8930"/>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600" b="1">
                <a:solidFill>
                  <a:srgbClr val="FFFFFF"/>
                </a:solidFill>
              </a:rPr>
              <a:t>“</a:t>
            </a:r>
            <a:endParaRPr sz="9600" b="1">
              <a:solidFill>
                <a:srgbClr val="FFFFFF"/>
              </a:solidFill>
            </a:endParaRPr>
          </a:p>
        </p:txBody>
      </p:sp>
      <p:sp>
        <p:nvSpPr>
          <p:cNvPr id="96" name="Google Shape;96;p4"/>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27"/>
        <p:cNvGrpSpPr/>
        <p:nvPr/>
      </p:nvGrpSpPr>
      <p:grpSpPr>
        <a:xfrm>
          <a:off x="0" y="0"/>
          <a:ext cx="0" cy="0"/>
          <a:chOff x="0" y="0"/>
          <a:chExt cx="0" cy="0"/>
        </a:xfrm>
      </p:grpSpPr>
      <p:sp>
        <p:nvSpPr>
          <p:cNvPr id="128" name="Google Shape;128;p6"/>
          <p:cNvSpPr/>
          <p:nvPr/>
        </p:nvSpPr>
        <p:spPr>
          <a:xfrm>
            <a:off x="407150" y="407075"/>
            <a:ext cx="8329800" cy="4329300"/>
          </a:xfrm>
          <a:prstGeom prst="rect">
            <a:avLst/>
          </a:prstGeom>
          <a:solidFill>
            <a:srgbClr val="DEE9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6"/>
          <p:cNvSpPr/>
          <p:nvPr/>
        </p:nvSpPr>
        <p:spPr>
          <a:xfrm>
            <a:off x="-167025" y="559475"/>
            <a:ext cx="2630400" cy="26304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6"/>
          <p:cNvSpPr/>
          <p:nvPr/>
        </p:nvSpPr>
        <p:spPr>
          <a:xfrm>
            <a:off x="1812100" y="271400"/>
            <a:ext cx="1054200" cy="10542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6"/>
          <p:cNvSpPr/>
          <p:nvPr/>
        </p:nvSpPr>
        <p:spPr>
          <a:xfrm>
            <a:off x="1704597" y="-129655"/>
            <a:ext cx="300900" cy="3009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6"/>
          <p:cNvSpPr/>
          <p:nvPr/>
        </p:nvSpPr>
        <p:spPr>
          <a:xfrm>
            <a:off x="228600" y="2887250"/>
            <a:ext cx="605400" cy="605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6"/>
          <p:cNvSpPr/>
          <p:nvPr/>
        </p:nvSpPr>
        <p:spPr>
          <a:xfrm>
            <a:off x="1522903" y="316285"/>
            <a:ext cx="213000" cy="213000"/>
          </a:xfrm>
          <a:prstGeom prst="ellipse">
            <a:avLst/>
          </a:prstGeom>
          <a:solidFill>
            <a:srgbClr val="FC40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6"/>
          <p:cNvSpPr/>
          <p:nvPr/>
        </p:nvSpPr>
        <p:spPr>
          <a:xfrm>
            <a:off x="7847950" y="4168079"/>
            <a:ext cx="1097700" cy="10977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6"/>
          <p:cNvSpPr/>
          <p:nvPr/>
        </p:nvSpPr>
        <p:spPr>
          <a:xfrm>
            <a:off x="8507494" y="2981146"/>
            <a:ext cx="774600" cy="7746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6"/>
          <p:cNvSpPr/>
          <p:nvPr/>
        </p:nvSpPr>
        <p:spPr>
          <a:xfrm>
            <a:off x="8094101" y="397394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6"/>
          <p:cNvSpPr/>
          <p:nvPr/>
        </p:nvSpPr>
        <p:spPr>
          <a:xfrm>
            <a:off x="8622049" y="3872635"/>
            <a:ext cx="213000" cy="2130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6"/>
          <p:cNvSpPr/>
          <p:nvPr/>
        </p:nvSpPr>
        <p:spPr>
          <a:xfrm>
            <a:off x="7550022" y="4801658"/>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6"/>
          <p:cNvSpPr/>
          <p:nvPr/>
        </p:nvSpPr>
        <p:spPr>
          <a:xfrm>
            <a:off x="7325661" y="4674667"/>
            <a:ext cx="93900" cy="939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6"/>
          <p:cNvSpPr/>
          <p:nvPr/>
        </p:nvSpPr>
        <p:spPr>
          <a:xfrm>
            <a:off x="91939" y="2887250"/>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6"/>
          <p:cNvSpPr/>
          <p:nvPr/>
        </p:nvSpPr>
        <p:spPr>
          <a:xfrm>
            <a:off x="8726411" y="3200065"/>
            <a:ext cx="336767" cy="336767"/>
          </a:xfrm>
          <a:custGeom>
            <a:avLst/>
            <a:gdLst/>
            <a:ahLst/>
            <a:cxnLst/>
            <a:rect l="l" t="t" r="r" b="b"/>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2" name="Google Shape;142;p6"/>
          <p:cNvGrpSpPr/>
          <p:nvPr/>
        </p:nvGrpSpPr>
        <p:grpSpPr>
          <a:xfrm>
            <a:off x="8142375" y="4477573"/>
            <a:ext cx="508851" cy="478711"/>
            <a:chOff x="5972700" y="2330200"/>
            <a:chExt cx="411625" cy="387275"/>
          </a:xfrm>
        </p:grpSpPr>
        <p:sp>
          <p:nvSpPr>
            <p:cNvPr id="143" name="Google Shape;143;p6"/>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6"/>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 name="Google Shape;145;p6"/>
          <p:cNvGrpSpPr/>
          <p:nvPr/>
        </p:nvGrpSpPr>
        <p:grpSpPr>
          <a:xfrm>
            <a:off x="2139871" y="482540"/>
            <a:ext cx="398658" cy="631920"/>
            <a:chOff x="6718575" y="2318625"/>
            <a:chExt cx="256950" cy="407375"/>
          </a:xfrm>
        </p:grpSpPr>
        <p:sp>
          <p:nvSpPr>
            <p:cNvPr id="146" name="Google Shape;146;p6"/>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6"/>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6"/>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6"/>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6"/>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6"/>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6"/>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6"/>
            <p:cNvSpPr/>
            <p:nvPr/>
          </p:nvSpPr>
          <p:spPr>
            <a:xfrm>
              <a:off x="6795900" y="2628550"/>
              <a:ext cx="102300" cy="25"/>
            </a:xfrm>
            <a:custGeom>
              <a:avLst/>
              <a:gdLst/>
              <a:ahLst/>
              <a:cxnLst/>
              <a:rect l="l" t="t" r="r" b="b"/>
              <a:pathLst>
                <a:path w="4092" h="1" fill="none" extrusionOk="0">
                  <a:moveTo>
                    <a:pt x="0" y="1"/>
                  </a:moveTo>
                  <a:lnTo>
                    <a:pt x="4092"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4" name="Google Shape;154;p6"/>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55" name="Google Shape;155;p6"/>
          <p:cNvSpPr txBox="1">
            <a:spLocks noGrp="1"/>
          </p:cNvSpPr>
          <p:nvPr>
            <p:ph type="body" idx="1"/>
          </p:nvPr>
        </p:nvSpPr>
        <p:spPr>
          <a:xfrm>
            <a:off x="2830925" y="1200150"/>
            <a:ext cx="2516400" cy="31203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1000"/>
              </a:spcBef>
              <a:spcAft>
                <a:spcPts val="0"/>
              </a:spcAft>
              <a:buSzPts val="1800"/>
              <a:buChar char="◦"/>
              <a:defRPr sz="1800"/>
            </a:lvl2pPr>
            <a:lvl3pPr marL="1371600" lvl="2" indent="-342900">
              <a:spcBef>
                <a:spcPts val="1000"/>
              </a:spcBef>
              <a:spcAft>
                <a:spcPts val="0"/>
              </a:spcAft>
              <a:buSzPts val="1800"/>
              <a:buChar char="◦"/>
              <a:defRPr sz="1800"/>
            </a:lvl3pPr>
            <a:lvl4pPr marL="1828800" lvl="3" indent="-342900">
              <a:spcBef>
                <a:spcPts val="1000"/>
              </a:spcBef>
              <a:spcAft>
                <a:spcPts val="0"/>
              </a:spcAft>
              <a:buSzPts val="1800"/>
              <a:buChar char="◦"/>
              <a:defRPr sz="1800"/>
            </a:lvl4pPr>
            <a:lvl5pPr marL="2286000" lvl="4" indent="-342900">
              <a:spcBef>
                <a:spcPts val="1000"/>
              </a:spcBef>
              <a:spcAft>
                <a:spcPts val="0"/>
              </a:spcAft>
              <a:buSzPts val="1800"/>
              <a:buChar char="◦"/>
              <a:defRPr sz="1800"/>
            </a:lvl5pPr>
            <a:lvl6pPr marL="2743200" lvl="5" indent="-342900">
              <a:spcBef>
                <a:spcPts val="1000"/>
              </a:spcBef>
              <a:spcAft>
                <a:spcPts val="0"/>
              </a:spcAft>
              <a:buSzPts val="1800"/>
              <a:buChar char="◦"/>
              <a:defRPr sz="1800"/>
            </a:lvl6pPr>
            <a:lvl7pPr marL="3200400" lvl="6" indent="-342900">
              <a:spcBef>
                <a:spcPts val="1000"/>
              </a:spcBef>
              <a:spcAft>
                <a:spcPts val="0"/>
              </a:spcAft>
              <a:buSzPts val="1800"/>
              <a:buChar char="◦"/>
              <a:defRPr sz="1800"/>
            </a:lvl7pPr>
            <a:lvl8pPr marL="3657600" lvl="7" indent="-342900">
              <a:spcBef>
                <a:spcPts val="1000"/>
              </a:spcBef>
              <a:spcAft>
                <a:spcPts val="0"/>
              </a:spcAft>
              <a:buSzPts val="1800"/>
              <a:buChar char="◦"/>
              <a:defRPr sz="1800"/>
            </a:lvl8pPr>
            <a:lvl9pPr marL="4114800" lvl="8" indent="-342900">
              <a:spcBef>
                <a:spcPts val="1000"/>
              </a:spcBef>
              <a:spcAft>
                <a:spcPts val="1000"/>
              </a:spcAft>
              <a:buSzPts val="1800"/>
              <a:buChar char="◦"/>
              <a:defRPr sz="1800"/>
            </a:lvl9pPr>
          </a:lstStyle>
          <a:p>
            <a:endParaRPr/>
          </a:p>
        </p:txBody>
      </p:sp>
      <p:sp>
        <p:nvSpPr>
          <p:cNvPr id="156" name="Google Shape;156;p6"/>
          <p:cNvSpPr txBox="1">
            <a:spLocks noGrp="1"/>
          </p:cNvSpPr>
          <p:nvPr>
            <p:ph type="body" idx="2"/>
          </p:nvPr>
        </p:nvSpPr>
        <p:spPr>
          <a:xfrm>
            <a:off x="5651044" y="1200150"/>
            <a:ext cx="2671500" cy="31203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1000"/>
              </a:spcBef>
              <a:spcAft>
                <a:spcPts val="0"/>
              </a:spcAft>
              <a:buSzPts val="1800"/>
              <a:buChar char="◦"/>
              <a:defRPr sz="1800"/>
            </a:lvl2pPr>
            <a:lvl3pPr marL="1371600" lvl="2" indent="-342900">
              <a:spcBef>
                <a:spcPts val="1000"/>
              </a:spcBef>
              <a:spcAft>
                <a:spcPts val="0"/>
              </a:spcAft>
              <a:buSzPts val="1800"/>
              <a:buChar char="◦"/>
              <a:defRPr sz="1800"/>
            </a:lvl3pPr>
            <a:lvl4pPr marL="1828800" lvl="3" indent="-342900">
              <a:spcBef>
                <a:spcPts val="1000"/>
              </a:spcBef>
              <a:spcAft>
                <a:spcPts val="0"/>
              </a:spcAft>
              <a:buSzPts val="1800"/>
              <a:buChar char="◦"/>
              <a:defRPr sz="1800"/>
            </a:lvl4pPr>
            <a:lvl5pPr marL="2286000" lvl="4" indent="-342900">
              <a:spcBef>
                <a:spcPts val="1000"/>
              </a:spcBef>
              <a:spcAft>
                <a:spcPts val="0"/>
              </a:spcAft>
              <a:buSzPts val="1800"/>
              <a:buChar char="◦"/>
              <a:defRPr sz="1800"/>
            </a:lvl5pPr>
            <a:lvl6pPr marL="2743200" lvl="5" indent="-342900">
              <a:spcBef>
                <a:spcPts val="1000"/>
              </a:spcBef>
              <a:spcAft>
                <a:spcPts val="0"/>
              </a:spcAft>
              <a:buSzPts val="1800"/>
              <a:buChar char="◦"/>
              <a:defRPr sz="1800"/>
            </a:lvl6pPr>
            <a:lvl7pPr marL="3200400" lvl="6" indent="-342900">
              <a:spcBef>
                <a:spcPts val="1000"/>
              </a:spcBef>
              <a:spcAft>
                <a:spcPts val="0"/>
              </a:spcAft>
              <a:buSzPts val="1800"/>
              <a:buChar char="◦"/>
              <a:defRPr sz="1800"/>
            </a:lvl7pPr>
            <a:lvl8pPr marL="3657600" lvl="7" indent="-342900">
              <a:spcBef>
                <a:spcPts val="1000"/>
              </a:spcBef>
              <a:spcAft>
                <a:spcPts val="0"/>
              </a:spcAft>
              <a:buSzPts val="1800"/>
              <a:buChar char="◦"/>
              <a:defRPr sz="1800"/>
            </a:lvl8pPr>
            <a:lvl9pPr marL="4114800" lvl="8" indent="-342900">
              <a:spcBef>
                <a:spcPts val="1000"/>
              </a:spcBef>
              <a:spcAft>
                <a:spcPts val="1000"/>
              </a:spcAft>
              <a:buSzPts val="1800"/>
              <a:buChar char="◦"/>
              <a:defRPr sz="1800"/>
            </a:lvl9pPr>
          </a:lstStyle>
          <a:p>
            <a:endParaRPr/>
          </a:p>
        </p:txBody>
      </p:sp>
      <p:sp>
        <p:nvSpPr>
          <p:cNvPr id="157" name="Google Shape;157;p6"/>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19"/>
        <p:cNvGrpSpPr/>
        <p:nvPr/>
      </p:nvGrpSpPr>
      <p:grpSpPr>
        <a:xfrm>
          <a:off x="0" y="0"/>
          <a:ext cx="0" cy="0"/>
          <a:chOff x="0" y="0"/>
          <a:chExt cx="0" cy="0"/>
        </a:xfrm>
      </p:grpSpPr>
      <p:sp>
        <p:nvSpPr>
          <p:cNvPr id="220" name="Google Shape;220;p9"/>
          <p:cNvSpPr/>
          <p:nvPr/>
        </p:nvSpPr>
        <p:spPr>
          <a:xfrm>
            <a:off x="407150" y="407075"/>
            <a:ext cx="8329800" cy="4329300"/>
          </a:xfrm>
          <a:prstGeom prst="rect">
            <a:avLst/>
          </a:prstGeom>
          <a:solidFill>
            <a:srgbClr val="DEE9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9"/>
          <p:cNvSpPr/>
          <p:nvPr/>
        </p:nvSpPr>
        <p:spPr>
          <a:xfrm>
            <a:off x="794200" y="78224"/>
            <a:ext cx="141600" cy="1416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9"/>
          <p:cNvSpPr/>
          <p:nvPr/>
        </p:nvSpPr>
        <p:spPr>
          <a:xfrm>
            <a:off x="-140400" y="150205"/>
            <a:ext cx="1097700" cy="10977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9"/>
          <p:cNvSpPr/>
          <p:nvPr/>
        </p:nvSpPr>
        <p:spPr>
          <a:xfrm>
            <a:off x="8079301" y="377626"/>
            <a:ext cx="879300" cy="879300"/>
          </a:xfrm>
          <a:prstGeom prst="ellipse">
            <a:avLst/>
          </a:prstGeom>
          <a:solidFill>
            <a:srgbClr val="FC40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9"/>
          <p:cNvSpPr/>
          <p:nvPr/>
        </p:nvSpPr>
        <p:spPr>
          <a:xfrm>
            <a:off x="696550" y="917625"/>
            <a:ext cx="336900" cy="3369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9"/>
          <p:cNvSpPr/>
          <p:nvPr/>
        </p:nvSpPr>
        <p:spPr>
          <a:xfrm>
            <a:off x="8924303" y="119381"/>
            <a:ext cx="292800" cy="292800"/>
          </a:xfrm>
          <a:prstGeom prst="ellipse">
            <a:avLst/>
          </a:prstGeom>
          <a:solidFill>
            <a:srgbClr val="FF97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9"/>
          <p:cNvSpPr/>
          <p:nvPr/>
        </p:nvSpPr>
        <p:spPr>
          <a:xfrm>
            <a:off x="7724347" y="767108"/>
            <a:ext cx="213000" cy="213000"/>
          </a:xfrm>
          <a:prstGeom prst="ellipse">
            <a:avLst/>
          </a:prstGeom>
          <a:solidFill>
            <a:srgbClr val="02BD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9"/>
          <p:cNvSpPr/>
          <p:nvPr/>
        </p:nvSpPr>
        <p:spPr>
          <a:xfrm>
            <a:off x="8923937" y="451941"/>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9"/>
          <p:cNvSpPr/>
          <p:nvPr/>
        </p:nvSpPr>
        <p:spPr>
          <a:xfrm>
            <a:off x="528659" y="-124724"/>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9"/>
          <p:cNvSpPr/>
          <p:nvPr/>
        </p:nvSpPr>
        <p:spPr>
          <a:xfrm>
            <a:off x="8327788" y="626113"/>
            <a:ext cx="382244" cy="382244"/>
          </a:xfrm>
          <a:custGeom>
            <a:avLst/>
            <a:gdLst/>
            <a:ahLst/>
            <a:cxnLst/>
            <a:rect l="l" t="t" r="r" b="b"/>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0" name="Google Shape;230;p9"/>
          <p:cNvGrpSpPr/>
          <p:nvPr/>
        </p:nvGrpSpPr>
        <p:grpSpPr>
          <a:xfrm>
            <a:off x="154025" y="438904"/>
            <a:ext cx="508851" cy="478711"/>
            <a:chOff x="5972700" y="2330200"/>
            <a:chExt cx="411625" cy="387275"/>
          </a:xfrm>
        </p:grpSpPr>
        <p:sp>
          <p:nvSpPr>
            <p:cNvPr id="231" name="Google Shape;231;p9"/>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9"/>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3" name="Google Shape;233;p9"/>
          <p:cNvSpPr txBox="1">
            <a:spLocks noGrp="1"/>
          </p:cNvSpPr>
          <p:nvPr>
            <p:ph type="body" idx="1"/>
          </p:nvPr>
        </p:nvSpPr>
        <p:spPr>
          <a:xfrm>
            <a:off x="457200" y="4177709"/>
            <a:ext cx="8229600" cy="519600"/>
          </a:xfrm>
          <a:prstGeom prst="rect">
            <a:avLst/>
          </a:prstGeom>
        </p:spPr>
        <p:txBody>
          <a:bodyPr spcFirstLastPara="1" wrap="square" lIns="91425" tIns="91425" rIns="91425" bIns="91425" anchor="t" anchorCtr="0"/>
          <a:lstStyle>
            <a:lvl1pPr marL="457200" lvl="0" indent="-228600" algn="ctr">
              <a:spcBef>
                <a:spcPts val="360"/>
              </a:spcBef>
              <a:spcAft>
                <a:spcPts val="1000"/>
              </a:spcAft>
              <a:buSzPts val="1400"/>
              <a:buNone/>
              <a:defRPr sz="1400"/>
            </a:lvl1pPr>
          </a:lstStyle>
          <a:p>
            <a:endParaRPr/>
          </a:p>
        </p:txBody>
      </p:sp>
      <p:sp>
        <p:nvSpPr>
          <p:cNvPr id="234" name="Google Shape;234;p9"/>
          <p:cNvSpPr/>
          <p:nvPr/>
        </p:nvSpPr>
        <p:spPr>
          <a:xfrm>
            <a:off x="7720375" y="103875"/>
            <a:ext cx="626400" cy="6264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5" name="Google Shape;235;p9"/>
          <p:cNvGrpSpPr/>
          <p:nvPr/>
        </p:nvGrpSpPr>
        <p:grpSpPr>
          <a:xfrm>
            <a:off x="7915421" y="229147"/>
            <a:ext cx="236882" cy="375437"/>
            <a:chOff x="6718575" y="2318625"/>
            <a:chExt cx="256950" cy="407375"/>
          </a:xfrm>
        </p:grpSpPr>
        <p:sp>
          <p:nvSpPr>
            <p:cNvPr id="236" name="Google Shape;236;p9"/>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9"/>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9"/>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9"/>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9"/>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9"/>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9"/>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9"/>
            <p:cNvSpPr/>
            <p:nvPr/>
          </p:nvSpPr>
          <p:spPr>
            <a:xfrm>
              <a:off x="6795900" y="2628550"/>
              <a:ext cx="102300" cy="25"/>
            </a:xfrm>
            <a:custGeom>
              <a:avLst/>
              <a:gdLst/>
              <a:ahLst/>
              <a:cxnLst/>
              <a:rect l="l" t="t" r="r" b="b"/>
              <a:pathLst>
                <a:path w="4092" h="1" fill="none" extrusionOk="0">
                  <a:moveTo>
                    <a:pt x="0" y="1"/>
                  </a:moveTo>
                  <a:lnTo>
                    <a:pt x="4092"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4" name="Google Shape;244;p9"/>
          <p:cNvSpPr txBox="1">
            <a:spLocks noGrp="1"/>
          </p:cNvSpPr>
          <p:nvPr>
            <p:ph type="sldNum" idx="12"/>
          </p:nvPr>
        </p:nvSpPr>
        <p:spPr>
          <a:xfrm>
            <a:off x="8117984" y="430368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2901875" y="1033400"/>
            <a:ext cx="5292300" cy="3267300"/>
          </a:xfrm>
          <a:prstGeom prst="rect">
            <a:avLst/>
          </a:prstGeom>
          <a:noFill/>
          <a:ln>
            <a:noFill/>
          </a:ln>
        </p:spPr>
        <p:txBody>
          <a:bodyPr spcFirstLastPara="1" wrap="square" lIns="91425" tIns="91425" rIns="91425" bIns="91425" anchor="t" anchorCtr="0"/>
          <a:lstStyle>
            <a:lvl1pPr marL="457200" lvl="0" indent="-355600">
              <a:spcBef>
                <a:spcPts val="6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1pPr>
            <a:lvl2pPr marL="914400" lvl="1"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2pPr>
            <a:lvl3pPr marL="1371600" lvl="2"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3pPr>
            <a:lvl4pPr marL="1828800" lvl="3"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4pPr>
            <a:lvl5pPr marL="2286000" lvl="4"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5pPr>
            <a:lvl6pPr marL="2743200" lvl="5"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6pPr>
            <a:lvl7pPr marL="3200400" lvl="6"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7pPr>
            <a:lvl8pPr marL="3657600" lvl="7"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8pPr>
            <a:lvl9pPr marL="4114800" lvl="8" indent="-355600">
              <a:spcBef>
                <a:spcPts val="1000"/>
              </a:spcBef>
              <a:spcAft>
                <a:spcPts val="1000"/>
              </a:spcAft>
              <a:buClr>
                <a:srgbClr val="A6BCC9"/>
              </a:buClr>
              <a:buSzPts val="2000"/>
              <a:buFont typeface="Lato Light"/>
              <a:buChar char="◦"/>
              <a:defRPr sz="2000">
                <a:solidFill>
                  <a:srgbClr val="4A5C65"/>
                </a:solidFill>
                <a:latin typeface="Lato Light"/>
                <a:ea typeface="Lato Light"/>
                <a:cs typeface="Lato Light"/>
                <a:sym typeface="Lato Light"/>
              </a:defRPr>
            </a:lvl9pPr>
          </a:lstStyle>
          <a:p>
            <a:endParaRPr/>
          </a:p>
        </p:txBody>
      </p:sp>
      <p:sp>
        <p:nvSpPr>
          <p:cNvPr id="7" name="Google Shape;7;p1"/>
          <p:cNvSpPr txBox="1">
            <a:spLocks noGrp="1"/>
          </p:cNvSpPr>
          <p:nvPr>
            <p:ph type="title"/>
          </p:nvPr>
        </p:nvSpPr>
        <p:spPr>
          <a:xfrm>
            <a:off x="144075" y="559475"/>
            <a:ext cx="2142000" cy="2630400"/>
          </a:xfrm>
          <a:prstGeom prst="rect">
            <a:avLst/>
          </a:prstGeom>
          <a:noFill/>
          <a:ln>
            <a:noFill/>
          </a:ln>
        </p:spPr>
        <p:txBody>
          <a:bodyPr spcFirstLastPara="1" wrap="square" lIns="91425" tIns="91425" rIns="91425" bIns="91425" anchor="ctr" anchorCtr="0"/>
          <a:lstStyle>
            <a:lvl1pPr lvl="0">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1pPr>
            <a:lvl2pPr lvl="1">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2pPr>
            <a:lvl3pPr lvl="2">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3pPr>
            <a:lvl4pPr lvl="3">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4pPr>
            <a:lvl5pPr lvl="4">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5pPr>
            <a:lvl6pPr lvl="5">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6pPr>
            <a:lvl7pPr lvl="6">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7pPr>
            <a:lvl8pPr lvl="7">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8pPr>
            <a:lvl9pPr lvl="8">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9pPr>
          </a:lstStyle>
          <a:p>
            <a:endParaRPr/>
          </a:p>
        </p:txBody>
      </p:sp>
      <p:sp>
        <p:nvSpPr>
          <p:cNvPr id="8" name="Google Shape;8;p1"/>
          <p:cNvSpPr txBox="1">
            <a:spLocks noGrp="1"/>
          </p:cNvSpPr>
          <p:nvPr>
            <p:ph type="sldNum" idx="12"/>
          </p:nvPr>
        </p:nvSpPr>
        <p:spPr>
          <a:xfrm>
            <a:off x="8117984" y="418063"/>
            <a:ext cx="548700" cy="393600"/>
          </a:xfrm>
          <a:prstGeom prst="rect">
            <a:avLst/>
          </a:prstGeom>
          <a:noFill/>
          <a:ln>
            <a:noFill/>
          </a:ln>
        </p:spPr>
        <p:txBody>
          <a:bodyPr spcFirstLastPara="1" wrap="square" lIns="91425" tIns="91425" rIns="91425" bIns="91425" anchor="ctr" anchorCtr="0">
            <a:noAutofit/>
          </a:bodyPr>
          <a:lstStyle>
            <a:lvl1pPr lvl="0" algn="r">
              <a:buNone/>
              <a:defRPr sz="1200">
                <a:solidFill>
                  <a:srgbClr val="A6BCC9"/>
                </a:solidFill>
                <a:latin typeface="Lato Light"/>
                <a:ea typeface="Lato Light"/>
                <a:cs typeface="Lato Light"/>
                <a:sym typeface="Lato Light"/>
              </a:defRPr>
            </a:lvl1pPr>
            <a:lvl2pPr lvl="1" algn="r">
              <a:buNone/>
              <a:defRPr sz="1200">
                <a:solidFill>
                  <a:srgbClr val="A6BCC9"/>
                </a:solidFill>
                <a:latin typeface="Lato Light"/>
                <a:ea typeface="Lato Light"/>
                <a:cs typeface="Lato Light"/>
                <a:sym typeface="Lato Light"/>
              </a:defRPr>
            </a:lvl2pPr>
            <a:lvl3pPr lvl="2" algn="r">
              <a:buNone/>
              <a:defRPr sz="1200">
                <a:solidFill>
                  <a:srgbClr val="A6BCC9"/>
                </a:solidFill>
                <a:latin typeface="Lato Light"/>
                <a:ea typeface="Lato Light"/>
                <a:cs typeface="Lato Light"/>
                <a:sym typeface="Lato Light"/>
              </a:defRPr>
            </a:lvl3pPr>
            <a:lvl4pPr lvl="3" algn="r">
              <a:buNone/>
              <a:defRPr sz="1200">
                <a:solidFill>
                  <a:srgbClr val="A6BCC9"/>
                </a:solidFill>
                <a:latin typeface="Lato Light"/>
                <a:ea typeface="Lato Light"/>
                <a:cs typeface="Lato Light"/>
                <a:sym typeface="Lato Light"/>
              </a:defRPr>
            </a:lvl4pPr>
            <a:lvl5pPr lvl="4" algn="r">
              <a:buNone/>
              <a:defRPr sz="1200">
                <a:solidFill>
                  <a:srgbClr val="A6BCC9"/>
                </a:solidFill>
                <a:latin typeface="Lato Light"/>
                <a:ea typeface="Lato Light"/>
                <a:cs typeface="Lato Light"/>
                <a:sym typeface="Lato Light"/>
              </a:defRPr>
            </a:lvl5pPr>
            <a:lvl6pPr lvl="5" algn="r">
              <a:buNone/>
              <a:defRPr sz="1200">
                <a:solidFill>
                  <a:srgbClr val="A6BCC9"/>
                </a:solidFill>
                <a:latin typeface="Lato Light"/>
                <a:ea typeface="Lato Light"/>
                <a:cs typeface="Lato Light"/>
                <a:sym typeface="Lato Light"/>
              </a:defRPr>
            </a:lvl6pPr>
            <a:lvl7pPr lvl="6" algn="r">
              <a:buNone/>
              <a:defRPr sz="1200">
                <a:solidFill>
                  <a:srgbClr val="A6BCC9"/>
                </a:solidFill>
                <a:latin typeface="Lato Light"/>
                <a:ea typeface="Lato Light"/>
                <a:cs typeface="Lato Light"/>
                <a:sym typeface="Lato Light"/>
              </a:defRPr>
            </a:lvl7pPr>
            <a:lvl8pPr lvl="7" algn="r">
              <a:buNone/>
              <a:defRPr sz="1200">
                <a:solidFill>
                  <a:srgbClr val="A6BCC9"/>
                </a:solidFill>
                <a:latin typeface="Lato Light"/>
                <a:ea typeface="Lato Light"/>
                <a:cs typeface="Lato Light"/>
                <a:sym typeface="Lato Light"/>
              </a:defRPr>
            </a:lvl8pPr>
            <a:lvl9pPr lvl="8" algn="r">
              <a:buNone/>
              <a:defRPr sz="1200">
                <a:solidFill>
                  <a:srgbClr val="A6BCC9"/>
                </a:solidFill>
                <a:latin typeface="Lato Light"/>
                <a:ea typeface="Lato Light"/>
                <a:cs typeface="Lato Light"/>
                <a:sym typeface="Lato Light"/>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5"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15"/>
          <p:cNvSpPr txBox="1">
            <a:spLocks noGrp="1"/>
          </p:cNvSpPr>
          <p:nvPr>
            <p:ph type="ctrTitle"/>
          </p:nvPr>
        </p:nvSpPr>
        <p:spPr>
          <a:xfrm>
            <a:off x="2728521" y="903188"/>
            <a:ext cx="3830974" cy="322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zh-TW" altLang="en-US" sz="2400" b="1" dirty="0">
                <a:solidFill>
                  <a:schemeClr val="bg2">
                    <a:lumMod val="75000"/>
                  </a:schemeClr>
                </a:solidFill>
                <a:latin typeface="微軟正黑體" panose="020B0604030504040204" pitchFamily="34" charset="-120"/>
                <a:ea typeface="微軟正黑體" panose="020B0604030504040204" pitchFamily="34" charset="-120"/>
                <a:cs typeface="Times New Roman" panose="02020603050405020304" pitchFamily="18" charset="0"/>
              </a:rPr>
              <a:t>臺北市</a:t>
            </a:r>
            <a:r>
              <a:rPr lang="en-US" altLang="zh-TW" sz="2400" b="1" dirty="0">
                <a:solidFill>
                  <a:schemeClr val="bg2">
                    <a:lumMod val="75000"/>
                  </a:schemeClr>
                </a:solidFill>
                <a:latin typeface="微軟正黑體" panose="020B0604030504040204" pitchFamily="34" charset="-120"/>
                <a:ea typeface="微軟正黑體" panose="020B0604030504040204" pitchFamily="34" charset="-120"/>
                <a:cs typeface="Times New Roman" panose="02020603050405020304" pitchFamily="18" charset="0"/>
              </a:rPr>
              <a:t>108</a:t>
            </a:r>
            <a:r>
              <a:rPr lang="zh-TW" altLang="en-US" sz="2400" b="1" dirty="0">
                <a:solidFill>
                  <a:schemeClr val="bg2">
                    <a:lumMod val="75000"/>
                  </a:schemeClr>
                </a:solidFill>
                <a:latin typeface="微軟正黑體" panose="020B0604030504040204" pitchFamily="34" charset="-120"/>
                <a:ea typeface="微軟正黑體" panose="020B0604030504040204" pitchFamily="34" charset="-120"/>
                <a:cs typeface="Times New Roman" panose="02020603050405020304" pitchFamily="18" charset="0"/>
              </a:rPr>
              <a:t>學年度國民中學</a:t>
            </a:r>
            <a:r>
              <a:rPr lang="zh-TW" altLang="en-US" sz="2400" b="1" u="sng" dirty="0">
                <a:solidFill>
                  <a:srgbClr val="FFFF00"/>
                </a:solidFill>
                <a:latin typeface="微軟正黑體" panose="020B0604030504040204" pitchFamily="34" charset="-120"/>
                <a:ea typeface="微軟正黑體" panose="020B0604030504040204" pitchFamily="34" charset="-120"/>
                <a:cs typeface="Times New Roman" panose="02020603050405020304" pitchFamily="18" charset="0"/>
              </a:rPr>
              <a:t>學術性向</a:t>
            </a:r>
            <a:r>
              <a:rPr lang="zh-TW" altLang="en-US" sz="2400" b="1" dirty="0">
                <a:solidFill>
                  <a:schemeClr val="bg2">
                    <a:lumMod val="75000"/>
                  </a:schemeClr>
                </a:solidFill>
                <a:latin typeface="微軟正黑體" panose="020B0604030504040204" pitchFamily="34" charset="-120"/>
                <a:ea typeface="微軟正黑體" panose="020B0604030504040204" pitchFamily="34" charset="-120"/>
                <a:cs typeface="Times New Roman" panose="02020603050405020304" pitchFamily="18" charset="0"/>
              </a:rPr>
              <a:t>資賦優異學生參與特殊教育方案</a:t>
            </a:r>
            <a:r>
              <a:rPr lang="zh-TW" altLang="en-US" sz="2400" b="1" u="sng" dirty="0">
                <a:solidFill>
                  <a:srgbClr val="FFFF00"/>
                </a:solidFill>
                <a:latin typeface="微軟正黑體" panose="020B0604030504040204" pitchFamily="34" charset="-120"/>
                <a:ea typeface="微軟正黑體" panose="020B0604030504040204" pitchFamily="34" charset="-120"/>
                <a:cs typeface="Times New Roman" panose="02020603050405020304" pitchFamily="18" charset="0"/>
              </a:rPr>
              <a:t>鑑定安置</a:t>
            </a:r>
            <a:r>
              <a:rPr lang="zh-TW" altLang="en-US" sz="2400" b="1" dirty="0">
                <a:solidFill>
                  <a:schemeClr val="bg2">
                    <a:lumMod val="75000"/>
                  </a:schemeClr>
                </a:solidFill>
                <a:latin typeface="微軟正黑體" panose="020B0604030504040204" pitchFamily="34" charset="-120"/>
                <a:ea typeface="微軟正黑體" panose="020B0604030504040204" pitchFamily="34" charset="-120"/>
                <a:cs typeface="Times New Roman" panose="02020603050405020304" pitchFamily="18" charset="0"/>
              </a:rPr>
              <a:t>說明會</a:t>
            </a:r>
            <a:endParaRPr sz="2400" b="1" dirty="0">
              <a:solidFill>
                <a:schemeClr val="bg2">
                  <a:lumMod val="75000"/>
                </a:schemeClr>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 name="文字方塊 1"/>
          <p:cNvSpPr txBox="1"/>
          <p:nvPr/>
        </p:nvSpPr>
        <p:spPr>
          <a:xfrm>
            <a:off x="3851920" y="3723878"/>
            <a:ext cx="1584176" cy="307777"/>
          </a:xfrm>
          <a:prstGeom prst="rect">
            <a:avLst/>
          </a:prstGeom>
          <a:noFill/>
        </p:spPr>
        <p:txBody>
          <a:bodyPr wrap="square" rtlCol="0">
            <a:spAutoFit/>
          </a:bodyPr>
          <a:lstStyle/>
          <a:p>
            <a:endParaRPr lang="zh-TW" altLang="en-US" dirty="0"/>
          </a:p>
        </p:txBody>
      </p:sp>
      <p:sp>
        <p:nvSpPr>
          <p:cNvPr id="3" name="文字方塊 2"/>
          <p:cNvSpPr txBox="1"/>
          <p:nvPr/>
        </p:nvSpPr>
        <p:spPr>
          <a:xfrm>
            <a:off x="2663788" y="3323768"/>
            <a:ext cx="2376264" cy="400110"/>
          </a:xfrm>
          <a:prstGeom prst="rect">
            <a:avLst/>
          </a:prstGeom>
          <a:noFill/>
        </p:spPr>
        <p:txBody>
          <a:bodyPr wrap="square" rtlCol="0">
            <a:spAutoFit/>
          </a:bodyPr>
          <a:lstStyle/>
          <a:p>
            <a:pPr algn="ctr"/>
            <a:r>
              <a:rPr lang="en-US" altLang="zh-TW" sz="2000" dirty="0" smtClean="0">
                <a:solidFill>
                  <a:schemeClr val="bg1"/>
                </a:solidFill>
                <a:latin typeface="Times New Roman" panose="02020603050405020304" pitchFamily="18" charset="0"/>
                <a:cs typeface="Times New Roman" panose="02020603050405020304" pitchFamily="18" charset="0"/>
              </a:rPr>
              <a:t>108.02.23</a:t>
            </a:r>
            <a:endParaRPr lang="zh-TW" altLang="en-US" sz="2000" dirty="0">
              <a:solidFill>
                <a:schemeClr val="bg1"/>
              </a:solidFill>
              <a:latin typeface="Times New Roman" panose="02020603050405020304" pitchFamily="18" charset="0"/>
              <a:cs typeface="Times New Roman" panose="02020603050405020304" pitchFamily="18" charset="0"/>
            </a:endParaRPr>
          </a:p>
        </p:txBody>
      </p:sp>
      <p:sp>
        <p:nvSpPr>
          <p:cNvPr id="5" name="文字方塊 4"/>
          <p:cNvSpPr txBox="1"/>
          <p:nvPr/>
        </p:nvSpPr>
        <p:spPr>
          <a:xfrm>
            <a:off x="4247964" y="3364583"/>
            <a:ext cx="2376264" cy="707886"/>
          </a:xfrm>
          <a:prstGeom prst="rect">
            <a:avLst/>
          </a:prstGeom>
          <a:noFill/>
        </p:spPr>
        <p:txBody>
          <a:bodyPr wrap="square" rtlCol="0">
            <a:spAutoFit/>
          </a:bodyPr>
          <a:lstStyle/>
          <a:p>
            <a:pPr algn="ctr"/>
            <a:r>
              <a:rPr lang="zh-TW" altLang="en-US" sz="2000" dirty="0"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於輔導室</a:t>
            </a:r>
            <a:endParaRPr lang="en-US" altLang="zh-TW" sz="2000" dirty="0"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ctr"/>
            <a:endParaRPr lang="zh-TW" altLang="en-US" sz="2000"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 name="文字方塊 5">
            <a:extLst>
              <a:ext uri="{FF2B5EF4-FFF2-40B4-BE49-F238E27FC236}">
                <a16:creationId xmlns:a16="http://schemas.microsoft.com/office/drawing/2014/main" xmlns="" id="{6A4D2F70-1726-476F-B8A4-FCB3A06370FD}"/>
              </a:ext>
            </a:extLst>
          </p:cNvPr>
          <p:cNvSpPr txBox="1"/>
          <p:nvPr/>
        </p:nvSpPr>
        <p:spPr>
          <a:xfrm>
            <a:off x="3455876" y="3857026"/>
            <a:ext cx="2376264" cy="400110"/>
          </a:xfrm>
          <a:prstGeom prst="rect">
            <a:avLst/>
          </a:prstGeom>
          <a:noFill/>
        </p:spPr>
        <p:txBody>
          <a:bodyPr wrap="square" rtlCol="0">
            <a:spAutoFit/>
          </a:bodyPr>
          <a:lstStyle/>
          <a:p>
            <a:pPr algn="ctr"/>
            <a:r>
              <a:rPr lang="zh-TW" altLang="en-US" sz="2000"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輔導室特教組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AF7FB16D-4D99-4830-BEAA-FA289F39C51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sp>
        <p:nvSpPr>
          <p:cNvPr id="4" name="文字方塊 3">
            <a:extLst>
              <a:ext uri="{FF2B5EF4-FFF2-40B4-BE49-F238E27FC236}">
                <a16:creationId xmlns:a16="http://schemas.microsoft.com/office/drawing/2014/main" xmlns="" id="{58ABF40E-9480-41AB-BA1D-70FD3FD46DED}"/>
              </a:ext>
            </a:extLst>
          </p:cNvPr>
          <p:cNvSpPr txBox="1"/>
          <p:nvPr/>
        </p:nvSpPr>
        <p:spPr>
          <a:xfrm>
            <a:off x="1005161" y="160177"/>
            <a:ext cx="6984776" cy="646331"/>
          </a:xfrm>
          <a:prstGeom prst="rect">
            <a:avLst/>
          </a:prstGeom>
          <a:noFill/>
        </p:spPr>
        <p:txBody>
          <a:bodyPr wrap="square" rtlCol="0">
            <a:spAutoFit/>
          </a:bodyPr>
          <a:lstStyle/>
          <a:p>
            <a:pPr algn="ctr"/>
            <a:r>
              <a:rPr lang="zh-TW" altLang="en-US" sz="3600" dirty="0">
                <a:latin typeface="微軟正黑體" panose="020B0604030504040204" pitchFamily="34" charset="-120"/>
                <a:ea typeface="微軟正黑體" panose="020B0604030504040204" pitchFamily="34" charset="-120"/>
              </a:rPr>
              <a:t>填寫回條小提醒</a:t>
            </a:r>
          </a:p>
        </p:txBody>
      </p:sp>
      <p:pic>
        <p:nvPicPr>
          <p:cNvPr id="6" name="圖片 5">
            <a:extLst>
              <a:ext uri="{FF2B5EF4-FFF2-40B4-BE49-F238E27FC236}">
                <a16:creationId xmlns:a16="http://schemas.microsoft.com/office/drawing/2014/main" xmlns="" id="{16CA266F-2546-493F-98B1-61F733598129}"/>
              </a:ext>
            </a:extLst>
          </p:cNvPr>
          <p:cNvPicPr>
            <a:picLocks noChangeAspect="1"/>
          </p:cNvPicPr>
          <p:nvPr/>
        </p:nvPicPr>
        <p:blipFill>
          <a:blip r:embed="rId3"/>
          <a:stretch>
            <a:fillRect/>
          </a:stretch>
        </p:blipFill>
        <p:spPr>
          <a:xfrm>
            <a:off x="297839" y="955333"/>
            <a:ext cx="8636074" cy="1656447"/>
          </a:xfrm>
          <a:prstGeom prst="rect">
            <a:avLst/>
          </a:prstGeom>
        </p:spPr>
      </p:pic>
      <p:sp>
        <p:nvSpPr>
          <p:cNvPr id="7" name="文字方塊 6">
            <a:extLst>
              <a:ext uri="{FF2B5EF4-FFF2-40B4-BE49-F238E27FC236}">
                <a16:creationId xmlns:a16="http://schemas.microsoft.com/office/drawing/2014/main" xmlns="" id="{36A89CCA-FE0F-4B3B-93E4-F59B264E26B7}"/>
              </a:ext>
            </a:extLst>
          </p:cNvPr>
          <p:cNvSpPr txBox="1"/>
          <p:nvPr/>
        </p:nvSpPr>
        <p:spPr>
          <a:xfrm>
            <a:off x="390981" y="2648567"/>
            <a:ext cx="8136904" cy="400110"/>
          </a:xfrm>
          <a:prstGeom prst="rect">
            <a:avLst/>
          </a:prstGeom>
          <a:noFill/>
        </p:spPr>
        <p:txBody>
          <a:bodyPr wrap="square" rtlCol="0">
            <a:spAutoFit/>
          </a:bodyPr>
          <a:lstStyle/>
          <a:p>
            <a:r>
              <a:rPr lang="en-US" altLang="zh-TW" sz="2000" dirty="0">
                <a:latin typeface="微軟正黑體" panose="020B0604030504040204" pitchFamily="34" charset="-120"/>
                <a:ea typeface="微軟正黑體" panose="020B0604030504040204" pitchFamily="34" charset="-120"/>
              </a:rPr>
              <a:t>1. </a:t>
            </a:r>
            <a:r>
              <a:rPr lang="zh-TW" altLang="en-US" sz="2000" dirty="0">
                <a:latin typeface="微軟正黑體" panose="020B0604030504040204" pitchFamily="34" charset="-120"/>
                <a:ea typeface="微軟正黑體" panose="020B0604030504040204" pitchFamily="34" charset="-120"/>
              </a:rPr>
              <a:t>班級、座號、學生簽名與家長簽名務必填妥。</a:t>
            </a:r>
          </a:p>
        </p:txBody>
      </p:sp>
      <p:sp>
        <p:nvSpPr>
          <p:cNvPr id="8" name="文字方塊 7">
            <a:extLst>
              <a:ext uri="{FF2B5EF4-FFF2-40B4-BE49-F238E27FC236}">
                <a16:creationId xmlns:a16="http://schemas.microsoft.com/office/drawing/2014/main" xmlns="" id="{EECDDAB8-CB73-4A1C-984F-B11F8A834B24}"/>
              </a:ext>
            </a:extLst>
          </p:cNvPr>
          <p:cNvSpPr txBox="1"/>
          <p:nvPr/>
        </p:nvSpPr>
        <p:spPr>
          <a:xfrm>
            <a:off x="390981" y="3156653"/>
            <a:ext cx="8434415" cy="707886"/>
          </a:xfrm>
          <a:prstGeom prst="rect">
            <a:avLst/>
          </a:prstGeom>
          <a:noFill/>
        </p:spPr>
        <p:txBody>
          <a:bodyPr wrap="square" rtlCol="0">
            <a:spAutoFit/>
          </a:bodyPr>
          <a:lstStyle/>
          <a:p>
            <a:r>
              <a:rPr lang="en-US" altLang="zh-TW" sz="2000" dirty="0">
                <a:latin typeface="微軟正黑體" panose="020B0604030504040204" pitchFamily="34" charset="-120"/>
                <a:ea typeface="微軟正黑體" panose="020B0604030504040204" pitchFamily="34" charset="-120"/>
              </a:rPr>
              <a:t>2. </a:t>
            </a:r>
            <a:r>
              <a:rPr lang="zh-TW" altLang="en-US" sz="2000" dirty="0">
                <a:latin typeface="微軟正黑體" panose="020B0604030504040204" pitchFamily="34" charset="-120"/>
                <a:ea typeface="微軟正黑體" panose="020B0604030504040204" pitchFamily="34" charset="-120"/>
              </a:rPr>
              <a:t>鑑定類別有</a:t>
            </a:r>
            <a:r>
              <a:rPr lang="zh-TW" altLang="en-US" sz="2000" b="1" u="sng" dirty="0">
                <a:solidFill>
                  <a:srgbClr val="7030A0"/>
                </a:solidFill>
                <a:latin typeface="微軟正黑體" panose="020B0604030504040204" pitchFamily="34" charset="-120"/>
                <a:ea typeface="微軟正黑體" panose="020B0604030504040204" pitchFamily="34" charset="-120"/>
              </a:rPr>
              <a:t>國文類</a:t>
            </a:r>
            <a:r>
              <a:rPr lang="zh-TW" altLang="en-US" sz="2000" dirty="0">
                <a:latin typeface="微軟正黑體" panose="020B0604030504040204" pitchFamily="34" charset="-120"/>
                <a:ea typeface="微軟正黑體" panose="020B0604030504040204" pitchFamily="34" charset="-120"/>
              </a:rPr>
              <a:t>、</a:t>
            </a:r>
            <a:r>
              <a:rPr lang="zh-TW" altLang="en-US" sz="2000" b="1" u="sng" dirty="0">
                <a:solidFill>
                  <a:srgbClr val="7030A0"/>
                </a:solidFill>
                <a:latin typeface="微軟正黑體" panose="020B0604030504040204" pitchFamily="34" charset="-120"/>
                <a:ea typeface="微軟正黑體" panose="020B0604030504040204" pitchFamily="34" charset="-120"/>
              </a:rPr>
              <a:t>英語類</a:t>
            </a:r>
            <a:r>
              <a:rPr lang="zh-TW" altLang="en-US" sz="2000" dirty="0">
                <a:latin typeface="微軟正黑體" panose="020B0604030504040204" pitchFamily="34" charset="-120"/>
                <a:ea typeface="微軟正黑體" panose="020B0604030504040204" pitchFamily="34" charset="-120"/>
              </a:rPr>
              <a:t>與</a:t>
            </a:r>
            <a:r>
              <a:rPr lang="zh-TW" altLang="en-US" sz="2000" b="1" u="sng" dirty="0">
                <a:solidFill>
                  <a:srgbClr val="7030A0"/>
                </a:solidFill>
                <a:latin typeface="微軟正黑體" panose="020B0604030504040204" pitchFamily="34" charset="-120"/>
                <a:ea typeface="微軟正黑體" panose="020B0604030504040204" pitchFamily="34" charset="-120"/>
              </a:rPr>
              <a:t>數理類</a:t>
            </a:r>
            <a:r>
              <a:rPr lang="zh-TW" altLang="en-US" sz="2000" dirty="0">
                <a:latin typeface="微軟正黑體" panose="020B0604030504040204" pitchFamily="34" charset="-120"/>
                <a:ea typeface="微軟正黑體" panose="020B0604030504040204" pitchFamily="34" charset="-120"/>
              </a:rPr>
              <a:t>，但</a:t>
            </a:r>
            <a:r>
              <a:rPr lang="zh-TW" altLang="en-US" sz="2000" b="1" u="sng" dirty="0">
                <a:solidFill>
                  <a:srgbClr val="C00000"/>
                </a:solidFill>
                <a:latin typeface="微軟正黑體" panose="020B0604030504040204" pitchFamily="34" charset="-120"/>
                <a:ea typeface="微軟正黑體" panose="020B0604030504040204" pitchFamily="34" charset="-120"/>
              </a:rPr>
              <a:t>只能報名其中一類</a:t>
            </a:r>
            <a:r>
              <a:rPr lang="zh-TW" altLang="en-US" sz="2000" dirty="0">
                <a:latin typeface="微軟正黑體" panose="020B0604030504040204" pitchFamily="34" charset="-120"/>
                <a:ea typeface="微軟正黑體" panose="020B0604030504040204" pitchFamily="34" charset="-120"/>
              </a:rPr>
              <a:t>，所以務必</a:t>
            </a:r>
            <a:endParaRPr lang="en-US" altLang="zh-TW" sz="2000" dirty="0">
              <a:latin typeface="微軟正黑體" panose="020B0604030504040204" pitchFamily="34" charset="-120"/>
              <a:ea typeface="微軟正黑體" panose="020B0604030504040204" pitchFamily="34" charset="-120"/>
            </a:endParaRPr>
          </a:p>
          <a:p>
            <a:r>
              <a:rPr lang="zh-TW" altLang="en-US" sz="2000" dirty="0">
                <a:latin typeface="微軟正黑體" panose="020B0604030504040204" pitchFamily="34" charset="-120"/>
                <a:ea typeface="微軟正黑體" panose="020B0604030504040204" pitchFamily="34" charset="-120"/>
              </a:rPr>
              <a:t>    與家長討論清楚喔！</a:t>
            </a:r>
            <a:endParaRPr lang="en-US" altLang="zh-TW" sz="2000" dirty="0">
              <a:latin typeface="微軟正黑體" panose="020B0604030504040204" pitchFamily="34" charset="-120"/>
              <a:ea typeface="微軟正黑體" panose="020B0604030504040204" pitchFamily="34" charset="-120"/>
            </a:endParaRPr>
          </a:p>
        </p:txBody>
      </p:sp>
      <p:sp>
        <p:nvSpPr>
          <p:cNvPr id="9" name="橢圓 8">
            <a:extLst>
              <a:ext uri="{FF2B5EF4-FFF2-40B4-BE49-F238E27FC236}">
                <a16:creationId xmlns:a16="http://schemas.microsoft.com/office/drawing/2014/main" xmlns="" id="{50E461EF-221D-4E1F-81C0-557ABDD557A8}"/>
              </a:ext>
            </a:extLst>
          </p:cNvPr>
          <p:cNvSpPr/>
          <p:nvPr/>
        </p:nvSpPr>
        <p:spPr>
          <a:xfrm>
            <a:off x="3707904" y="1492262"/>
            <a:ext cx="2088232" cy="792089"/>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a:extLst>
              <a:ext uri="{FF2B5EF4-FFF2-40B4-BE49-F238E27FC236}">
                <a16:creationId xmlns:a16="http://schemas.microsoft.com/office/drawing/2014/main" xmlns="" id="{EEA29B5A-DF3B-4D31-BD58-9175781CBFE9}"/>
              </a:ext>
            </a:extLst>
          </p:cNvPr>
          <p:cNvSpPr txBox="1"/>
          <p:nvPr/>
        </p:nvSpPr>
        <p:spPr>
          <a:xfrm>
            <a:off x="380352" y="4295008"/>
            <a:ext cx="8488899" cy="400110"/>
          </a:xfrm>
          <a:prstGeom prst="rect">
            <a:avLst/>
          </a:prstGeom>
          <a:noFill/>
        </p:spPr>
        <p:txBody>
          <a:bodyPr wrap="square" rtlCol="0">
            <a:spAutoFit/>
          </a:bodyPr>
          <a:lstStyle/>
          <a:p>
            <a:r>
              <a:rPr lang="en-US" altLang="zh-TW" sz="2000" dirty="0">
                <a:latin typeface="微軟正黑體" panose="020B0604030504040204" pitchFamily="34" charset="-120"/>
                <a:ea typeface="微軟正黑體" panose="020B0604030504040204" pitchFamily="34" charset="-120"/>
              </a:rPr>
              <a:t>4. </a:t>
            </a:r>
            <a:r>
              <a:rPr lang="zh-TW" altLang="en-US" sz="2000" dirty="0">
                <a:latin typeface="微軟正黑體" panose="020B0604030504040204" pitchFamily="34" charset="-120"/>
                <a:ea typeface="微軟正黑體" panose="020B0604030504040204" pitchFamily="34" charset="-120"/>
              </a:rPr>
              <a:t>不報名鑑定的同學，請於不報名欄位打勾。</a:t>
            </a:r>
            <a:endParaRPr lang="zh-TW" altLang="en-US" dirty="0"/>
          </a:p>
        </p:txBody>
      </p:sp>
      <p:sp>
        <p:nvSpPr>
          <p:cNvPr id="11" name="文字方塊 10">
            <a:extLst>
              <a:ext uri="{FF2B5EF4-FFF2-40B4-BE49-F238E27FC236}">
                <a16:creationId xmlns:a16="http://schemas.microsoft.com/office/drawing/2014/main" xmlns="" id="{7F8CA68E-20C4-4B76-9989-3DE4FA310CFC}"/>
              </a:ext>
            </a:extLst>
          </p:cNvPr>
          <p:cNvSpPr txBox="1"/>
          <p:nvPr/>
        </p:nvSpPr>
        <p:spPr>
          <a:xfrm>
            <a:off x="380352" y="3783220"/>
            <a:ext cx="8488899" cy="400110"/>
          </a:xfrm>
          <a:prstGeom prst="rect">
            <a:avLst/>
          </a:prstGeom>
          <a:noFill/>
        </p:spPr>
        <p:txBody>
          <a:bodyPr wrap="square" rtlCol="0">
            <a:spAutoFit/>
          </a:bodyPr>
          <a:lstStyle/>
          <a:p>
            <a:r>
              <a:rPr lang="en-US" altLang="zh-TW" sz="2000" dirty="0">
                <a:latin typeface="微軟正黑體" panose="020B0604030504040204" pitchFamily="34" charset="-120"/>
                <a:ea typeface="微軟正黑體" panose="020B0604030504040204" pitchFamily="34" charset="-120"/>
              </a:rPr>
              <a:t>3. </a:t>
            </a:r>
            <a:r>
              <a:rPr lang="zh-TW" altLang="en-US" sz="2000" dirty="0">
                <a:latin typeface="微軟正黑體" panose="020B0604030504040204" pitchFamily="34" charset="-120"/>
                <a:ea typeface="微軟正黑體" panose="020B0604030504040204" pitchFamily="34" charset="-120"/>
              </a:rPr>
              <a:t>每個人可以報名的鑑定類別會依照你有哪些科目符合申請標準而不同。</a:t>
            </a:r>
            <a:endParaRPr lang="zh-TW" altLang="en-US" dirty="0"/>
          </a:p>
        </p:txBody>
      </p:sp>
    </p:spTree>
    <p:extLst>
      <p:ext uri="{BB962C8B-B14F-4D97-AF65-F5344CB8AC3E}">
        <p14:creationId xmlns:p14="http://schemas.microsoft.com/office/powerpoint/2010/main" val="100575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19"/>
          <p:cNvSpPr txBox="1">
            <a:spLocks noGrp="1"/>
          </p:cNvSpPr>
          <p:nvPr>
            <p:ph type="body" idx="1"/>
          </p:nvPr>
        </p:nvSpPr>
        <p:spPr>
          <a:xfrm>
            <a:off x="953263" y="1923678"/>
            <a:ext cx="7150658" cy="819900"/>
          </a:xfrm>
          <a:prstGeom prst="rect">
            <a:avLst/>
          </a:prstGeom>
        </p:spPr>
        <p:txBody>
          <a:bodyPr spcFirstLastPara="1" wrap="square" lIns="91425" tIns="91425" rIns="91425" bIns="91425" anchor="t" anchorCtr="0">
            <a:noAutofit/>
          </a:bodyPr>
          <a:lstStyle/>
          <a:p>
            <a:pPr marL="0" lvl="0" indent="0" algn="ctr" rtl="0">
              <a:spcBef>
                <a:spcPts val="600"/>
              </a:spcBef>
              <a:spcAft>
                <a:spcPts val="1000"/>
              </a:spcAft>
              <a:buNone/>
            </a:pPr>
            <a:r>
              <a:rPr lang="zh-TW" altLang="en-US" sz="4000" b="1" i="0" dirty="0">
                <a:solidFill>
                  <a:schemeClr val="tx1"/>
                </a:solidFill>
                <a:latin typeface="微軟正黑體" panose="020B0604030504040204" pitchFamily="34" charset="-120"/>
                <a:ea typeface="微軟正黑體" panose="020B0604030504040204" pitchFamily="34" charset="-120"/>
              </a:rPr>
              <a:t>我確定要報名鑑定，那麼報名方式是什麼？</a:t>
            </a:r>
            <a:endParaRPr sz="4000" b="1" i="0" dirty="0">
              <a:solidFill>
                <a:schemeClr val="tx1"/>
              </a:solidFill>
              <a:latin typeface="微軟正黑體" panose="020B0604030504040204" pitchFamily="34" charset="-120"/>
              <a:ea typeface="微軟正黑體" panose="020B0604030504040204" pitchFamily="34" charset="-120"/>
            </a:endParaRPr>
          </a:p>
        </p:txBody>
      </p:sp>
      <p:sp>
        <p:nvSpPr>
          <p:cNvPr id="418" name="Google Shape;418;p19"/>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sp>
        <p:nvSpPr>
          <p:cNvPr id="2" name="文字方塊 1"/>
          <p:cNvSpPr txBox="1"/>
          <p:nvPr/>
        </p:nvSpPr>
        <p:spPr>
          <a:xfrm>
            <a:off x="518537" y="483518"/>
            <a:ext cx="864096" cy="523220"/>
          </a:xfrm>
          <a:prstGeom prst="rect">
            <a:avLst/>
          </a:prstGeom>
          <a:noFill/>
        </p:spPr>
        <p:txBody>
          <a:bodyPr wrap="square" rtlCol="0">
            <a:spAutoFit/>
          </a:bodyPr>
          <a:lstStyle/>
          <a:p>
            <a:r>
              <a:rPr lang="en-US" altLang="zh-TW" sz="2800" b="1" dirty="0">
                <a:latin typeface="Times New Roman" panose="02020603050405020304" pitchFamily="18" charset="0"/>
                <a:cs typeface="Times New Roman" panose="02020603050405020304" pitchFamily="18" charset="0"/>
              </a:rPr>
              <a:t> Q 4</a:t>
            </a:r>
            <a:endParaRPr lang="zh-TW"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1467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4B3E4810-F8AE-4EA7-AD76-9DD59E992D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graphicFrame>
        <p:nvGraphicFramePr>
          <p:cNvPr id="4" name="資料庫圖表 3">
            <a:extLst>
              <a:ext uri="{FF2B5EF4-FFF2-40B4-BE49-F238E27FC236}">
                <a16:creationId xmlns:a16="http://schemas.microsoft.com/office/drawing/2014/main" xmlns="" id="{ECD1BA2B-ADF3-4037-81EF-44CF1781DA10}"/>
              </a:ext>
            </a:extLst>
          </p:cNvPr>
          <p:cNvGraphicFramePr/>
          <p:nvPr>
            <p:extLst>
              <p:ext uri="{D42A27DB-BD31-4B8C-83A1-F6EECF244321}">
                <p14:modId xmlns:p14="http://schemas.microsoft.com/office/powerpoint/2010/main" val="963976461"/>
              </p:ext>
            </p:extLst>
          </p:nvPr>
        </p:nvGraphicFramePr>
        <p:xfrm>
          <a:off x="-108520" y="807554"/>
          <a:ext cx="9036496" cy="3528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17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graphicEl>
                                              <a:dgm id="{74443D35-D3E1-4ADC-921E-CF151D782CDC}"/>
                                            </p:graphicEl>
                                          </p:spTgt>
                                        </p:tgtEl>
                                        <p:attrNameLst>
                                          <p:attrName>style.visibility</p:attrName>
                                        </p:attrNameLst>
                                      </p:cBhvr>
                                      <p:to>
                                        <p:strVal val="visible"/>
                                      </p:to>
                                    </p:set>
                                    <p:animEffect transition="in" filter="wipe(down)">
                                      <p:cBhvr>
                                        <p:cTn id="7" dur="580">
                                          <p:stCondLst>
                                            <p:cond delay="0"/>
                                          </p:stCondLst>
                                        </p:cTn>
                                        <p:tgtEl>
                                          <p:spTgt spid="4">
                                            <p:graphicEl>
                                              <a:dgm id="{74443D35-D3E1-4ADC-921E-CF151D782CDC}"/>
                                            </p:graphicEl>
                                          </p:spTgt>
                                        </p:tgtEl>
                                      </p:cBhvr>
                                    </p:animEffect>
                                    <p:anim calcmode="lin" valueType="num">
                                      <p:cBhvr>
                                        <p:cTn id="8" dur="1822" tmFilter="0,0; 0.14,0.36; 0.43,0.73; 0.71,0.91; 1.0,1.0">
                                          <p:stCondLst>
                                            <p:cond delay="0"/>
                                          </p:stCondLst>
                                        </p:cTn>
                                        <p:tgtEl>
                                          <p:spTgt spid="4">
                                            <p:graphicEl>
                                              <a:dgm id="{74443D35-D3E1-4ADC-921E-CF151D782CDC}"/>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74443D35-D3E1-4ADC-921E-CF151D782CDC}"/>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74443D35-D3E1-4ADC-921E-CF151D782CDC}"/>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74443D35-D3E1-4ADC-921E-CF151D782CDC}"/>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74443D35-D3E1-4ADC-921E-CF151D782CDC}"/>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74443D35-D3E1-4ADC-921E-CF151D782CDC}"/>
                                            </p:graphicEl>
                                          </p:spTgt>
                                        </p:tgtEl>
                                      </p:cBhvr>
                                      <p:to x="100000" y="60000"/>
                                    </p:animScale>
                                    <p:animScale>
                                      <p:cBhvr>
                                        <p:cTn id="14" dur="166" decel="50000">
                                          <p:stCondLst>
                                            <p:cond delay="676"/>
                                          </p:stCondLst>
                                        </p:cTn>
                                        <p:tgtEl>
                                          <p:spTgt spid="4">
                                            <p:graphicEl>
                                              <a:dgm id="{74443D35-D3E1-4ADC-921E-CF151D782CDC}"/>
                                            </p:graphicEl>
                                          </p:spTgt>
                                        </p:tgtEl>
                                      </p:cBhvr>
                                      <p:to x="100000" y="100000"/>
                                    </p:animScale>
                                    <p:animScale>
                                      <p:cBhvr>
                                        <p:cTn id="15" dur="26">
                                          <p:stCondLst>
                                            <p:cond delay="1312"/>
                                          </p:stCondLst>
                                        </p:cTn>
                                        <p:tgtEl>
                                          <p:spTgt spid="4">
                                            <p:graphicEl>
                                              <a:dgm id="{74443D35-D3E1-4ADC-921E-CF151D782CDC}"/>
                                            </p:graphicEl>
                                          </p:spTgt>
                                        </p:tgtEl>
                                      </p:cBhvr>
                                      <p:to x="100000" y="80000"/>
                                    </p:animScale>
                                    <p:animScale>
                                      <p:cBhvr>
                                        <p:cTn id="16" dur="166" decel="50000">
                                          <p:stCondLst>
                                            <p:cond delay="1338"/>
                                          </p:stCondLst>
                                        </p:cTn>
                                        <p:tgtEl>
                                          <p:spTgt spid="4">
                                            <p:graphicEl>
                                              <a:dgm id="{74443D35-D3E1-4ADC-921E-CF151D782CDC}"/>
                                            </p:graphicEl>
                                          </p:spTgt>
                                        </p:tgtEl>
                                      </p:cBhvr>
                                      <p:to x="100000" y="100000"/>
                                    </p:animScale>
                                    <p:animScale>
                                      <p:cBhvr>
                                        <p:cTn id="17" dur="26">
                                          <p:stCondLst>
                                            <p:cond delay="1642"/>
                                          </p:stCondLst>
                                        </p:cTn>
                                        <p:tgtEl>
                                          <p:spTgt spid="4">
                                            <p:graphicEl>
                                              <a:dgm id="{74443D35-D3E1-4ADC-921E-CF151D782CDC}"/>
                                            </p:graphicEl>
                                          </p:spTgt>
                                        </p:tgtEl>
                                      </p:cBhvr>
                                      <p:to x="100000" y="90000"/>
                                    </p:animScale>
                                    <p:animScale>
                                      <p:cBhvr>
                                        <p:cTn id="18" dur="166" decel="50000">
                                          <p:stCondLst>
                                            <p:cond delay="1668"/>
                                          </p:stCondLst>
                                        </p:cTn>
                                        <p:tgtEl>
                                          <p:spTgt spid="4">
                                            <p:graphicEl>
                                              <a:dgm id="{74443D35-D3E1-4ADC-921E-CF151D782CDC}"/>
                                            </p:graphicEl>
                                          </p:spTgt>
                                        </p:tgtEl>
                                      </p:cBhvr>
                                      <p:to x="100000" y="100000"/>
                                    </p:animScale>
                                    <p:animScale>
                                      <p:cBhvr>
                                        <p:cTn id="19" dur="26">
                                          <p:stCondLst>
                                            <p:cond delay="1808"/>
                                          </p:stCondLst>
                                        </p:cTn>
                                        <p:tgtEl>
                                          <p:spTgt spid="4">
                                            <p:graphicEl>
                                              <a:dgm id="{74443D35-D3E1-4ADC-921E-CF151D782CDC}"/>
                                            </p:graphicEl>
                                          </p:spTgt>
                                        </p:tgtEl>
                                      </p:cBhvr>
                                      <p:to x="100000" y="95000"/>
                                    </p:animScale>
                                    <p:animScale>
                                      <p:cBhvr>
                                        <p:cTn id="20" dur="166" decel="50000">
                                          <p:stCondLst>
                                            <p:cond delay="1834"/>
                                          </p:stCondLst>
                                        </p:cTn>
                                        <p:tgtEl>
                                          <p:spTgt spid="4">
                                            <p:graphicEl>
                                              <a:dgm id="{74443D35-D3E1-4ADC-921E-CF151D782CDC}"/>
                                            </p:graphic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4">
                                            <p:graphicEl>
                                              <a:dgm id="{05D9F2B6-F6D5-443F-8079-56A8CA660884}"/>
                                            </p:graphicEl>
                                          </p:spTgt>
                                        </p:tgtEl>
                                        <p:attrNameLst>
                                          <p:attrName>style.visibility</p:attrName>
                                        </p:attrNameLst>
                                      </p:cBhvr>
                                      <p:to>
                                        <p:strVal val="visible"/>
                                      </p:to>
                                    </p:set>
                                    <p:animEffect transition="in" filter="wipe(down)">
                                      <p:cBhvr>
                                        <p:cTn id="23" dur="580">
                                          <p:stCondLst>
                                            <p:cond delay="0"/>
                                          </p:stCondLst>
                                        </p:cTn>
                                        <p:tgtEl>
                                          <p:spTgt spid="4">
                                            <p:graphicEl>
                                              <a:dgm id="{05D9F2B6-F6D5-443F-8079-56A8CA660884}"/>
                                            </p:graphicEl>
                                          </p:spTgt>
                                        </p:tgtEl>
                                      </p:cBhvr>
                                    </p:animEffect>
                                    <p:anim calcmode="lin" valueType="num">
                                      <p:cBhvr>
                                        <p:cTn id="24" dur="1822" tmFilter="0,0; 0.14,0.36; 0.43,0.73; 0.71,0.91; 1.0,1.0">
                                          <p:stCondLst>
                                            <p:cond delay="0"/>
                                          </p:stCondLst>
                                        </p:cTn>
                                        <p:tgtEl>
                                          <p:spTgt spid="4">
                                            <p:graphicEl>
                                              <a:dgm id="{05D9F2B6-F6D5-443F-8079-56A8CA660884}"/>
                                            </p:graphic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graphicEl>
                                              <a:dgm id="{05D9F2B6-F6D5-443F-8079-56A8CA660884}"/>
                                            </p:graphic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graphicEl>
                                              <a:dgm id="{05D9F2B6-F6D5-443F-8079-56A8CA660884}"/>
                                            </p:graphic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graphicEl>
                                              <a:dgm id="{05D9F2B6-F6D5-443F-8079-56A8CA660884}"/>
                                            </p:graphic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graphicEl>
                                              <a:dgm id="{05D9F2B6-F6D5-443F-8079-56A8CA660884}"/>
                                            </p:graphic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graphicEl>
                                              <a:dgm id="{05D9F2B6-F6D5-443F-8079-56A8CA660884}"/>
                                            </p:graphicEl>
                                          </p:spTgt>
                                        </p:tgtEl>
                                      </p:cBhvr>
                                      <p:to x="100000" y="60000"/>
                                    </p:animScale>
                                    <p:animScale>
                                      <p:cBhvr>
                                        <p:cTn id="30" dur="166" decel="50000">
                                          <p:stCondLst>
                                            <p:cond delay="676"/>
                                          </p:stCondLst>
                                        </p:cTn>
                                        <p:tgtEl>
                                          <p:spTgt spid="4">
                                            <p:graphicEl>
                                              <a:dgm id="{05D9F2B6-F6D5-443F-8079-56A8CA660884}"/>
                                            </p:graphicEl>
                                          </p:spTgt>
                                        </p:tgtEl>
                                      </p:cBhvr>
                                      <p:to x="100000" y="100000"/>
                                    </p:animScale>
                                    <p:animScale>
                                      <p:cBhvr>
                                        <p:cTn id="31" dur="26">
                                          <p:stCondLst>
                                            <p:cond delay="1312"/>
                                          </p:stCondLst>
                                        </p:cTn>
                                        <p:tgtEl>
                                          <p:spTgt spid="4">
                                            <p:graphicEl>
                                              <a:dgm id="{05D9F2B6-F6D5-443F-8079-56A8CA660884}"/>
                                            </p:graphicEl>
                                          </p:spTgt>
                                        </p:tgtEl>
                                      </p:cBhvr>
                                      <p:to x="100000" y="80000"/>
                                    </p:animScale>
                                    <p:animScale>
                                      <p:cBhvr>
                                        <p:cTn id="32" dur="166" decel="50000">
                                          <p:stCondLst>
                                            <p:cond delay="1338"/>
                                          </p:stCondLst>
                                        </p:cTn>
                                        <p:tgtEl>
                                          <p:spTgt spid="4">
                                            <p:graphicEl>
                                              <a:dgm id="{05D9F2B6-F6D5-443F-8079-56A8CA660884}"/>
                                            </p:graphicEl>
                                          </p:spTgt>
                                        </p:tgtEl>
                                      </p:cBhvr>
                                      <p:to x="100000" y="100000"/>
                                    </p:animScale>
                                    <p:animScale>
                                      <p:cBhvr>
                                        <p:cTn id="33" dur="26">
                                          <p:stCondLst>
                                            <p:cond delay="1642"/>
                                          </p:stCondLst>
                                        </p:cTn>
                                        <p:tgtEl>
                                          <p:spTgt spid="4">
                                            <p:graphicEl>
                                              <a:dgm id="{05D9F2B6-F6D5-443F-8079-56A8CA660884}"/>
                                            </p:graphicEl>
                                          </p:spTgt>
                                        </p:tgtEl>
                                      </p:cBhvr>
                                      <p:to x="100000" y="90000"/>
                                    </p:animScale>
                                    <p:animScale>
                                      <p:cBhvr>
                                        <p:cTn id="34" dur="166" decel="50000">
                                          <p:stCondLst>
                                            <p:cond delay="1668"/>
                                          </p:stCondLst>
                                        </p:cTn>
                                        <p:tgtEl>
                                          <p:spTgt spid="4">
                                            <p:graphicEl>
                                              <a:dgm id="{05D9F2B6-F6D5-443F-8079-56A8CA660884}"/>
                                            </p:graphicEl>
                                          </p:spTgt>
                                        </p:tgtEl>
                                      </p:cBhvr>
                                      <p:to x="100000" y="100000"/>
                                    </p:animScale>
                                    <p:animScale>
                                      <p:cBhvr>
                                        <p:cTn id="35" dur="26">
                                          <p:stCondLst>
                                            <p:cond delay="1808"/>
                                          </p:stCondLst>
                                        </p:cTn>
                                        <p:tgtEl>
                                          <p:spTgt spid="4">
                                            <p:graphicEl>
                                              <a:dgm id="{05D9F2B6-F6D5-443F-8079-56A8CA660884}"/>
                                            </p:graphicEl>
                                          </p:spTgt>
                                        </p:tgtEl>
                                      </p:cBhvr>
                                      <p:to x="100000" y="95000"/>
                                    </p:animScale>
                                    <p:animScale>
                                      <p:cBhvr>
                                        <p:cTn id="36" dur="166" decel="50000">
                                          <p:stCondLst>
                                            <p:cond delay="1834"/>
                                          </p:stCondLst>
                                        </p:cTn>
                                        <p:tgtEl>
                                          <p:spTgt spid="4">
                                            <p:graphicEl>
                                              <a:dgm id="{05D9F2B6-F6D5-443F-8079-56A8CA660884}"/>
                                            </p:graphic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4">
                                            <p:graphicEl>
                                              <a:dgm id="{E6FC0207-9490-434F-89BA-8751C33E99A7}"/>
                                            </p:graphicEl>
                                          </p:spTgt>
                                        </p:tgtEl>
                                        <p:attrNameLst>
                                          <p:attrName>style.visibility</p:attrName>
                                        </p:attrNameLst>
                                      </p:cBhvr>
                                      <p:to>
                                        <p:strVal val="visible"/>
                                      </p:to>
                                    </p:set>
                                    <p:animEffect transition="in" filter="wipe(down)">
                                      <p:cBhvr>
                                        <p:cTn id="39" dur="580">
                                          <p:stCondLst>
                                            <p:cond delay="0"/>
                                          </p:stCondLst>
                                        </p:cTn>
                                        <p:tgtEl>
                                          <p:spTgt spid="4">
                                            <p:graphicEl>
                                              <a:dgm id="{E6FC0207-9490-434F-89BA-8751C33E99A7}"/>
                                            </p:graphicEl>
                                          </p:spTgt>
                                        </p:tgtEl>
                                      </p:cBhvr>
                                    </p:animEffect>
                                    <p:anim calcmode="lin" valueType="num">
                                      <p:cBhvr>
                                        <p:cTn id="40" dur="1822" tmFilter="0,0; 0.14,0.36; 0.43,0.73; 0.71,0.91; 1.0,1.0">
                                          <p:stCondLst>
                                            <p:cond delay="0"/>
                                          </p:stCondLst>
                                        </p:cTn>
                                        <p:tgtEl>
                                          <p:spTgt spid="4">
                                            <p:graphicEl>
                                              <a:dgm id="{E6FC0207-9490-434F-89BA-8751C33E99A7}"/>
                                            </p:graphic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graphicEl>
                                              <a:dgm id="{E6FC0207-9490-434F-89BA-8751C33E99A7}"/>
                                            </p:graphic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graphicEl>
                                              <a:dgm id="{E6FC0207-9490-434F-89BA-8751C33E99A7}"/>
                                            </p:graphic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graphicEl>
                                              <a:dgm id="{E6FC0207-9490-434F-89BA-8751C33E99A7}"/>
                                            </p:graphic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graphicEl>
                                              <a:dgm id="{E6FC0207-9490-434F-89BA-8751C33E99A7}"/>
                                            </p:graphic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graphicEl>
                                              <a:dgm id="{E6FC0207-9490-434F-89BA-8751C33E99A7}"/>
                                            </p:graphicEl>
                                          </p:spTgt>
                                        </p:tgtEl>
                                      </p:cBhvr>
                                      <p:to x="100000" y="60000"/>
                                    </p:animScale>
                                    <p:animScale>
                                      <p:cBhvr>
                                        <p:cTn id="46" dur="166" decel="50000">
                                          <p:stCondLst>
                                            <p:cond delay="676"/>
                                          </p:stCondLst>
                                        </p:cTn>
                                        <p:tgtEl>
                                          <p:spTgt spid="4">
                                            <p:graphicEl>
                                              <a:dgm id="{E6FC0207-9490-434F-89BA-8751C33E99A7}"/>
                                            </p:graphicEl>
                                          </p:spTgt>
                                        </p:tgtEl>
                                      </p:cBhvr>
                                      <p:to x="100000" y="100000"/>
                                    </p:animScale>
                                    <p:animScale>
                                      <p:cBhvr>
                                        <p:cTn id="47" dur="26">
                                          <p:stCondLst>
                                            <p:cond delay="1312"/>
                                          </p:stCondLst>
                                        </p:cTn>
                                        <p:tgtEl>
                                          <p:spTgt spid="4">
                                            <p:graphicEl>
                                              <a:dgm id="{E6FC0207-9490-434F-89BA-8751C33E99A7}"/>
                                            </p:graphicEl>
                                          </p:spTgt>
                                        </p:tgtEl>
                                      </p:cBhvr>
                                      <p:to x="100000" y="80000"/>
                                    </p:animScale>
                                    <p:animScale>
                                      <p:cBhvr>
                                        <p:cTn id="48" dur="166" decel="50000">
                                          <p:stCondLst>
                                            <p:cond delay="1338"/>
                                          </p:stCondLst>
                                        </p:cTn>
                                        <p:tgtEl>
                                          <p:spTgt spid="4">
                                            <p:graphicEl>
                                              <a:dgm id="{E6FC0207-9490-434F-89BA-8751C33E99A7}"/>
                                            </p:graphicEl>
                                          </p:spTgt>
                                        </p:tgtEl>
                                      </p:cBhvr>
                                      <p:to x="100000" y="100000"/>
                                    </p:animScale>
                                    <p:animScale>
                                      <p:cBhvr>
                                        <p:cTn id="49" dur="26">
                                          <p:stCondLst>
                                            <p:cond delay="1642"/>
                                          </p:stCondLst>
                                        </p:cTn>
                                        <p:tgtEl>
                                          <p:spTgt spid="4">
                                            <p:graphicEl>
                                              <a:dgm id="{E6FC0207-9490-434F-89BA-8751C33E99A7}"/>
                                            </p:graphicEl>
                                          </p:spTgt>
                                        </p:tgtEl>
                                      </p:cBhvr>
                                      <p:to x="100000" y="90000"/>
                                    </p:animScale>
                                    <p:animScale>
                                      <p:cBhvr>
                                        <p:cTn id="50" dur="166" decel="50000">
                                          <p:stCondLst>
                                            <p:cond delay="1668"/>
                                          </p:stCondLst>
                                        </p:cTn>
                                        <p:tgtEl>
                                          <p:spTgt spid="4">
                                            <p:graphicEl>
                                              <a:dgm id="{E6FC0207-9490-434F-89BA-8751C33E99A7}"/>
                                            </p:graphicEl>
                                          </p:spTgt>
                                        </p:tgtEl>
                                      </p:cBhvr>
                                      <p:to x="100000" y="100000"/>
                                    </p:animScale>
                                    <p:animScale>
                                      <p:cBhvr>
                                        <p:cTn id="51" dur="26">
                                          <p:stCondLst>
                                            <p:cond delay="1808"/>
                                          </p:stCondLst>
                                        </p:cTn>
                                        <p:tgtEl>
                                          <p:spTgt spid="4">
                                            <p:graphicEl>
                                              <a:dgm id="{E6FC0207-9490-434F-89BA-8751C33E99A7}"/>
                                            </p:graphicEl>
                                          </p:spTgt>
                                        </p:tgtEl>
                                      </p:cBhvr>
                                      <p:to x="100000" y="95000"/>
                                    </p:animScale>
                                    <p:animScale>
                                      <p:cBhvr>
                                        <p:cTn id="52" dur="166" decel="50000">
                                          <p:stCondLst>
                                            <p:cond delay="1834"/>
                                          </p:stCondLst>
                                        </p:cTn>
                                        <p:tgtEl>
                                          <p:spTgt spid="4">
                                            <p:graphicEl>
                                              <a:dgm id="{E6FC0207-9490-434F-89BA-8751C33E99A7}"/>
                                            </p:graphic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4">
                                            <p:graphicEl>
                                              <a:dgm id="{B0B04B9B-C2D5-4464-BCE1-0DBFF8D8734E}"/>
                                            </p:graphicEl>
                                          </p:spTgt>
                                        </p:tgtEl>
                                        <p:attrNameLst>
                                          <p:attrName>style.visibility</p:attrName>
                                        </p:attrNameLst>
                                      </p:cBhvr>
                                      <p:to>
                                        <p:strVal val="visible"/>
                                      </p:to>
                                    </p:set>
                                    <p:animEffect transition="in" filter="wipe(down)">
                                      <p:cBhvr>
                                        <p:cTn id="55" dur="580">
                                          <p:stCondLst>
                                            <p:cond delay="0"/>
                                          </p:stCondLst>
                                        </p:cTn>
                                        <p:tgtEl>
                                          <p:spTgt spid="4">
                                            <p:graphicEl>
                                              <a:dgm id="{B0B04B9B-C2D5-4464-BCE1-0DBFF8D8734E}"/>
                                            </p:graphicEl>
                                          </p:spTgt>
                                        </p:tgtEl>
                                      </p:cBhvr>
                                    </p:animEffect>
                                    <p:anim calcmode="lin" valueType="num">
                                      <p:cBhvr>
                                        <p:cTn id="56" dur="1822" tmFilter="0,0; 0.14,0.36; 0.43,0.73; 0.71,0.91; 1.0,1.0">
                                          <p:stCondLst>
                                            <p:cond delay="0"/>
                                          </p:stCondLst>
                                        </p:cTn>
                                        <p:tgtEl>
                                          <p:spTgt spid="4">
                                            <p:graphicEl>
                                              <a:dgm id="{B0B04B9B-C2D5-4464-BCE1-0DBFF8D8734E}"/>
                                            </p:graphic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graphicEl>
                                              <a:dgm id="{B0B04B9B-C2D5-4464-BCE1-0DBFF8D8734E}"/>
                                            </p:graphic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graphicEl>
                                              <a:dgm id="{B0B04B9B-C2D5-4464-BCE1-0DBFF8D8734E}"/>
                                            </p:graphic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graphicEl>
                                              <a:dgm id="{B0B04B9B-C2D5-4464-BCE1-0DBFF8D8734E}"/>
                                            </p:graphic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graphicEl>
                                              <a:dgm id="{B0B04B9B-C2D5-4464-BCE1-0DBFF8D8734E}"/>
                                            </p:graphic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graphicEl>
                                              <a:dgm id="{B0B04B9B-C2D5-4464-BCE1-0DBFF8D8734E}"/>
                                            </p:graphicEl>
                                          </p:spTgt>
                                        </p:tgtEl>
                                      </p:cBhvr>
                                      <p:to x="100000" y="60000"/>
                                    </p:animScale>
                                    <p:animScale>
                                      <p:cBhvr>
                                        <p:cTn id="62" dur="166" decel="50000">
                                          <p:stCondLst>
                                            <p:cond delay="676"/>
                                          </p:stCondLst>
                                        </p:cTn>
                                        <p:tgtEl>
                                          <p:spTgt spid="4">
                                            <p:graphicEl>
                                              <a:dgm id="{B0B04B9B-C2D5-4464-BCE1-0DBFF8D8734E}"/>
                                            </p:graphicEl>
                                          </p:spTgt>
                                        </p:tgtEl>
                                      </p:cBhvr>
                                      <p:to x="100000" y="100000"/>
                                    </p:animScale>
                                    <p:animScale>
                                      <p:cBhvr>
                                        <p:cTn id="63" dur="26">
                                          <p:stCondLst>
                                            <p:cond delay="1312"/>
                                          </p:stCondLst>
                                        </p:cTn>
                                        <p:tgtEl>
                                          <p:spTgt spid="4">
                                            <p:graphicEl>
                                              <a:dgm id="{B0B04B9B-C2D5-4464-BCE1-0DBFF8D8734E}"/>
                                            </p:graphicEl>
                                          </p:spTgt>
                                        </p:tgtEl>
                                      </p:cBhvr>
                                      <p:to x="100000" y="80000"/>
                                    </p:animScale>
                                    <p:animScale>
                                      <p:cBhvr>
                                        <p:cTn id="64" dur="166" decel="50000">
                                          <p:stCondLst>
                                            <p:cond delay="1338"/>
                                          </p:stCondLst>
                                        </p:cTn>
                                        <p:tgtEl>
                                          <p:spTgt spid="4">
                                            <p:graphicEl>
                                              <a:dgm id="{B0B04B9B-C2D5-4464-BCE1-0DBFF8D8734E}"/>
                                            </p:graphicEl>
                                          </p:spTgt>
                                        </p:tgtEl>
                                      </p:cBhvr>
                                      <p:to x="100000" y="100000"/>
                                    </p:animScale>
                                    <p:animScale>
                                      <p:cBhvr>
                                        <p:cTn id="65" dur="26">
                                          <p:stCondLst>
                                            <p:cond delay="1642"/>
                                          </p:stCondLst>
                                        </p:cTn>
                                        <p:tgtEl>
                                          <p:spTgt spid="4">
                                            <p:graphicEl>
                                              <a:dgm id="{B0B04B9B-C2D5-4464-BCE1-0DBFF8D8734E}"/>
                                            </p:graphicEl>
                                          </p:spTgt>
                                        </p:tgtEl>
                                      </p:cBhvr>
                                      <p:to x="100000" y="90000"/>
                                    </p:animScale>
                                    <p:animScale>
                                      <p:cBhvr>
                                        <p:cTn id="66" dur="166" decel="50000">
                                          <p:stCondLst>
                                            <p:cond delay="1668"/>
                                          </p:stCondLst>
                                        </p:cTn>
                                        <p:tgtEl>
                                          <p:spTgt spid="4">
                                            <p:graphicEl>
                                              <a:dgm id="{B0B04B9B-C2D5-4464-BCE1-0DBFF8D8734E}"/>
                                            </p:graphicEl>
                                          </p:spTgt>
                                        </p:tgtEl>
                                      </p:cBhvr>
                                      <p:to x="100000" y="100000"/>
                                    </p:animScale>
                                    <p:animScale>
                                      <p:cBhvr>
                                        <p:cTn id="67" dur="26">
                                          <p:stCondLst>
                                            <p:cond delay="1808"/>
                                          </p:stCondLst>
                                        </p:cTn>
                                        <p:tgtEl>
                                          <p:spTgt spid="4">
                                            <p:graphicEl>
                                              <a:dgm id="{B0B04B9B-C2D5-4464-BCE1-0DBFF8D8734E}"/>
                                            </p:graphicEl>
                                          </p:spTgt>
                                        </p:tgtEl>
                                      </p:cBhvr>
                                      <p:to x="100000" y="95000"/>
                                    </p:animScale>
                                    <p:animScale>
                                      <p:cBhvr>
                                        <p:cTn id="68" dur="166" decel="50000">
                                          <p:stCondLst>
                                            <p:cond delay="1834"/>
                                          </p:stCondLst>
                                        </p:cTn>
                                        <p:tgtEl>
                                          <p:spTgt spid="4">
                                            <p:graphicEl>
                                              <a:dgm id="{B0B04B9B-C2D5-4464-BCE1-0DBFF8D8734E}"/>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31828EAE-2495-46C4-B098-D763A640FBA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
        <p:nvSpPr>
          <p:cNvPr id="4" name="文字方塊 3">
            <a:extLst>
              <a:ext uri="{FF2B5EF4-FFF2-40B4-BE49-F238E27FC236}">
                <a16:creationId xmlns:a16="http://schemas.microsoft.com/office/drawing/2014/main" xmlns="" id="{AECF25FE-05E2-469F-83DB-46E41221FF45}"/>
              </a:ext>
            </a:extLst>
          </p:cNvPr>
          <p:cNvSpPr txBox="1"/>
          <p:nvPr/>
        </p:nvSpPr>
        <p:spPr>
          <a:xfrm>
            <a:off x="611560" y="724160"/>
            <a:ext cx="8055124" cy="3695179"/>
          </a:xfrm>
          <a:prstGeom prst="rect">
            <a:avLst/>
          </a:prstGeom>
          <a:noFill/>
        </p:spPr>
        <p:txBody>
          <a:bodyPr wrap="square" rtlCol="0">
            <a:spAutoFit/>
          </a:bodyPr>
          <a:lstStyle/>
          <a:p>
            <a:pPr>
              <a:lnSpc>
                <a:spcPct val="150000"/>
              </a:lnSpc>
            </a:pPr>
            <a:r>
              <a:rPr lang="zh-TW" altLang="en-US" sz="3200" dirty="0">
                <a:latin typeface="微軟正黑體" panose="020B0604030504040204" pitchFamily="34" charset="-120"/>
                <a:ea typeface="微軟正黑體" panose="020B0604030504040204" pitchFamily="34" charset="-120"/>
              </a:rPr>
              <a:t>已於鑑定報名專區填畢各項資料後，經</a:t>
            </a:r>
            <a:r>
              <a:rPr lang="zh-TW" altLang="en-US" sz="3200" b="1" dirty="0">
                <a:solidFill>
                  <a:srgbClr val="002060"/>
                </a:solidFill>
                <a:latin typeface="微軟正黑體" panose="020B0604030504040204" pitchFamily="34" charset="-120"/>
                <a:ea typeface="微軟正黑體" panose="020B0604030504040204" pitchFamily="34" charset="-120"/>
              </a:rPr>
              <a:t>仔細檢查無誤</a:t>
            </a:r>
            <a:r>
              <a:rPr lang="zh-TW" altLang="en-US" sz="3200" dirty="0">
                <a:latin typeface="微軟正黑體" panose="020B0604030504040204" pitchFamily="34" charset="-120"/>
                <a:ea typeface="微軟正黑體" panose="020B0604030504040204" pitchFamily="34" charset="-120"/>
              </a:rPr>
              <a:t>後，</a:t>
            </a:r>
            <a:r>
              <a:rPr lang="zh-TW" altLang="en-US" sz="3200" b="1" dirty="0">
                <a:solidFill>
                  <a:srgbClr val="002060"/>
                </a:solidFill>
                <a:latin typeface="微軟正黑體" panose="020B0604030504040204" pitchFamily="34" charset="-120"/>
                <a:ea typeface="微軟正黑體" panose="020B0604030504040204" pitchFamily="34" charset="-120"/>
              </a:rPr>
              <a:t>自行</a:t>
            </a:r>
            <a:r>
              <a:rPr lang="zh-TW" altLang="en-US" sz="3200" dirty="0">
                <a:latin typeface="微軟正黑體" panose="020B0604030504040204" pitchFamily="34" charset="-120"/>
                <a:ea typeface="微軟正黑體" panose="020B0604030504040204" pitchFamily="34" charset="-120"/>
              </a:rPr>
              <a:t>以</a:t>
            </a:r>
            <a:r>
              <a:rPr lang="en-US" altLang="zh-TW" sz="3200" b="1" dirty="0" err="1">
                <a:latin typeface="微軟正黑體" panose="020B0604030504040204" pitchFamily="34" charset="-120"/>
                <a:ea typeface="微軟正黑體" panose="020B0604030504040204" pitchFamily="34" charset="-120"/>
              </a:rPr>
              <a:t>A4</a:t>
            </a:r>
            <a:r>
              <a:rPr lang="zh-TW" altLang="en-US" sz="3200" b="1" dirty="0">
                <a:latin typeface="微軟正黑體" panose="020B0604030504040204" pitchFamily="34" charset="-120"/>
                <a:ea typeface="微軟正黑體" panose="020B0604030504040204" pitchFamily="34" charset="-120"/>
              </a:rPr>
              <a:t>規格</a:t>
            </a:r>
            <a:r>
              <a:rPr lang="zh-TW" altLang="en-US" sz="3200" b="1" u="sng" dirty="0">
                <a:solidFill>
                  <a:srgbClr val="C00000"/>
                </a:solidFill>
                <a:latin typeface="微軟正黑體" panose="020B0604030504040204" pitchFamily="34" charset="-120"/>
                <a:ea typeface="微軟正黑體" panose="020B0604030504040204" pitchFamily="34" charset="-120"/>
              </a:rPr>
              <a:t>白色紙張單面黑白列印</a:t>
            </a:r>
            <a:r>
              <a:rPr lang="zh-TW" altLang="en-US" sz="3200" dirty="0">
                <a:latin typeface="微軟正黑體" panose="020B0604030504040204" pitchFamily="34" charset="-120"/>
                <a:ea typeface="微軟正黑體" panose="020B0604030504040204" pitchFamily="34" charset="-120"/>
              </a:rPr>
              <a:t>報名表件，由家長或監護人檢核簽章後，向本校</a:t>
            </a:r>
            <a:r>
              <a:rPr lang="zh-TW" altLang="en-US" sz="3200" b="1" u="sng" dirty="0">
                <a:solidFill>
                  <a:srgbClr val="002060"/>
                </a:solidFill>
                <a:latin typeface="微軟正黑體" panose="020B0604030504040204" pitchFamily="34" charset="-120"/>
                <a:ea typeface="微軟正黑體" panose="020B0604030504040204" pitchFamily="34" charset="-120"/>
              </a:rPr>
              <a:t>輔導室特教組</a:t>
            </a:r>
            <a:r>
              <a:rPr lang="zh-TW" altLang="en-US" sz="3200" dirty="0">
                <a:latin typeface="微軟正黑體" panose="020B0604030504040204" pitchFamily="34" charset="-120"/>
                <a:ea typeface="微軟正黑體" panose="020B0604030504040204" pitchFamily="34" charset="-120"/>
              </a:rPr>
              <a:t>提出報名申請，始完成報名程序。</a:t>
            </a:r>
          </a:p>
        </p:txBody>
      </p:sp>
    </p:spTree>
    <p:extLst>
      <p:ext uri="{BB962C8B-B14F-4D97-AF65-F5344CB8AC3E}">
        <p14:creationId xmlns:p14="http://schemas.microsoft.com/office/powerpoint/2010/main" val="402740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19"/>
          <p:cNvSpPr txBox="1">
            <a:spLocks noGrp="1"/>
          </p:cNvSpPr>
          <p:nvPr>
            <p:ph type="body" idx="1"/>
          </p:nvPr>
        </p:nvSpPr>
        <p:spPr>
          <a:xfrm>
            <a:off x="1274009" y="1995686"/>
            <a:ext cx="7150658" cy="819900"/>
          </a:xfrm>
          <a:prstGeom prst="rect">
            <a:avLst/>
          </a:prstGeom>
        </p:spPr>
        <p:txBody>
          <a:bodyPr spcFirstLastPara="1" wrap="square" lIns="91425" tIns="91425" rIns="91425" bIns="91425" anchor="t" anchorCtr="0">
            <a:noAutofit/>
          </a:bodyPr>
          <a:lstStyle/>
          <a:p>
            <a:pPr marL="0" lvl="0" indent="0" algn="ctr" rtl="0">
              <a:spcBef>
                <a:spcPts val="600"/>
              </a:spcBef>
              <a:spcAft>
                <a:spcPts val="1000"/>
              </a:spcAft>
              <a:buNone/>
            </a:pPr>
            <a:r>
              <a:rPr lang="zh-TW" altLang="en-US" sz="4000" b="1" i="0" dirty="0">
                <a:solidFill>
                  <a:schemeClr val="tx1"/>
                </a:solidFill>
                <a:latin typeface="微軟正黑體" panose="020B0604030504040204" pitchFamily="34" charset="-120"/>
                <a:ea typeface="微軟正黑體" panose="020B0604030504040204" pitchFamily="34" charset="-120"/>
              </a:rPr>
              <a:t>報名完成後，接下來呢？</a:t>
            </a:r>
            <a:endParaRPr sz="4000" b="1" i="0" dirty="0">
              <a:solidFill>
                <a:schemeClr val="tx1"/>
              </a:solidFill>
              <a:latin typeface="微軟正黑體" panose="020B0604030504040204" pitchFamily="34" charset="-120"/>
              <a:ea typeface="微軟正黑體" panose="020B0604030504040204" pitchFamily="34" charset="-120"/>
            </a:endParaRPr>
          </a:p>
        </p:txBody>
      </p:sp>
      <p:sp>
        <p:nvSpPr>
          <p:cNvPr id="418" name="Google Shape;418;p19"/>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14</a:t>
            </a:fld>
            <a:endParaRPr/>
          </a:p>
        </p:txBody>
      </p:sp>
      <p:sp>
        <p:nvSpPr>
          <p:cNvPr id="2" name="文字方塊 1"/>
          <p:cNvSpPr txBox="1"/>
          <p:nvPr/>
        </p:nvSpPr>
        <p:spPr>
          <a:xfrm>
            <a:off x="518537" y="483518"/>
            <a:ext cx="864096" cy="523220"/>
          </a:xfrm>
          <a:prstGeom prst="rect">
            <a:avLst/>
          </a:prstGeom>
          <a:noFill/>
        </p:spPr>
        <p:txBody>
          <a:bodyPr wrap="square" rtlCol="0">
            <a:spAutoFit/>
          </a:bodyPr>
          <a:lstStyle/>
          <a:p>
            <a:r>
              <a:rPr lang="en-US" altLang="zh-TW" sz="2800" b="1" dirty="0">
                <a:latin typeface="Times New Roman" panose="02020603050405020304" pitchFamily="18" charset="0"/>
                <a:cs typeface="Times New Roman" panose="02020603050405020304" pitchFamily="18" charset="0"/>
              </a:rPr>
              <a:t> Q 5</a:t>
            </a:r>
            <a:endParaRPr lang="zh-TW"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0904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F6988739-33F7-408E-AE66-8D1C3716F3E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sp>
        <p:nvSpPr>
          <p:cNvPr id="4" name="文字方塊 3">
            <a:extLst>
              <a:ext uri="{FF2B5EF4-FFF2-40B4-BE49-F238E27FC236}">
                <a16:creationId xmlns:a16="http://schemas.microsoft.com/office/drawing/2014/main" xmlns="" id="{F5ACA4E1-082F-4F95-B782-1DC93FE2B1C5}"/>
              </a:ext>
            </a:extLst>
          </p:cNvPr>
          <p:cNvSpPr txBox="1"/>
          <p:nvPr/>
        </p:nvSpPr>
        <p:spPr>
          <a:xfrm>
            <a:off x="935596" y="-11771"/>
            <a:ext cx="7272808" cy="1952201"/>
          </a:xfrm>
          <a:prstGeom prst="rect">
            <a:avLst/>
          </a:prstGeom>
          <a:noFill/>
        </p:spPr>
        <p:txBody>
          <a:bodyPr wrap="square" rtlCol="0">
            <a:spAutoFit/>
          </a:bodyPr>
          <a:lstStyle/>
          <a:p>
            <a:pPr>
              <a:lnSpc>
                <a:spcPct val="150000"/>
              </a:lnSpc>
            </a:pPr>
            <a:r>
              <a:rPr lang="zh-TW" altLang="en-US" sz="2800" dirty="0">
                <a:latin typeface="微軟正黑體" panose="020B0604030504040204" pitchFamily="34" charset="-120"/>
                <a:ea typeface="微軟正黑體" panose="020B0604030504040204" pitchFamily="34" charset="-120"/>
              </a:rPr>
              <a:t>報名完成後，接著要參加</a:t>
            </a:r>
            <a:r>
              <a:rPr lang="zh-TW" altLang="en-US" sz="2800" b="1" u="sng" dirty="0">
                <a:solidFill>
                  <a:srgbClr val="C00000"/>
                </a:solidFill>
                <a:latin typeface="微軟正黑體" panose="020B0604030504040204" pitchFamily="34" charset="-120"/>
                <a:ea typeface="微軟正黑體" panose="020B0604030504040204" pitchFamily="34" charset="-120"/>
              </a:rPr>
              <a:t>複選評量</a:t>
            </a:r>
            <a:r>
              <a:rPr lang="zh-TW" altLang="en-US" sz="2800" dirty="0">
                <a:latin typeface="微軟正黑體" panose="020B0604030504040204" pitchFamily="34" charset="-120"/>
                <a:ea typeface="微軟正黑體" panose="020B0604030504040204" pitchFamily="34" charset="-120"/>
              </a:rPr>
              <a:t>，</a:t>
            </a:r>
            <a:r>
              <a:rPr lang="zh-TW" altLang="en-US" sz="2800" dirty="0">
                <a:solidFill>
                  <a:schemeClr val="tx1"/>
                </a:solidFill>
                <a:latin typeface="微軟正黑體" panose="020B0604030504040204" pitchFamily="34" charset="-120"/>
                <a:ea typeface="微軟正黑體" panose="020B0604030504040204" pitchFamily="34" charset="-120"/>
              </a:rPr>
              <a:t>特教組將於</a:t>
            </a:r>
            <a:r>
              <a:rPr lang="en-US" altLang="zh-TW" sz="2800" b="1" u="sng" dirty="0">
                <a:solidFill>
                  <a:srgbClr val="C00000"/>
                </a:solidFill>
                <a:latin typeface="微軟正黑體" panose="020B0604030504040204" pitchFamily="34" charset="-120"/>
                <a:ea typeface="微軟正黑體" panose="020B0604030504040204" pitchFamily="34" charset="-120"/>
              </a:rPr>
              <a:t>4</a:t>
            </a:r>
            <a:r>
              <a:rPr lang="zh-TW" altLang="en-US" sz="2800" b="1" u="sng" dirty="0">
                <a:solidFill>
                  <a:srgbClr val="C00000"/>
                </a:solidFill>
                <a:latin typeface="微軟正黑體" panose="020B0604030504040204" pitchFamily="34" charset="-120"/>
                <a:ea typeface="微軟正黑體" panose="020B0604030504040204" pitchFamily="34" charset="-120"/>
              </a:rPr>
              <a:t>月</a:t>
            </a:r>
            <a:r>
              <a:rPr lang="en-US" altLang="zh-TW" sz="2800" b="1" u="sng" dirty="0">
                <a:solidFill>
                  <a:srgbClr val="C00000"/>
                </a:solidFill>
                <a:latin typeface="微軟正黑體" panose="020B0604030504040204" pitchFamily="34" charset="-120"/>
                <a:ea typeface="微軟正黑體" panose="020B0604030504040204" pitchFamily="34" charset="-120"/>
              </a:rPr>
              <a:t>15</a:t>
            </a:r>
            <a:r>
              <a:rPr lang="zh-TW" altLang="en-US" sz="2800" b="1" u="sng" dirty="0">
                <a:solidFill>
                  <a:srgbClr val="C00000"/>
                </a:solidFill>
                <a:latin typeface="微軟正黑體" panose="020B0604030504040204" pitchFamily="34" charset="-120"/>
                <a:ea typeface="微軟正黑體" panose="020B0604030504040204" pitchFamily="34" charset="-120"/>
              </a:rPr>
              <a:t>日</a:t>
            </a:r>
            <a:r>
              <a:rPr lang="en-US" altLang="zh-TW" sz="2800" b="1" u="sng" dirty="0">
                <a:solidFill>
                  <a:srgbClr val="C00000"/>
                </a:solidFill>
                <a:latin typeface="微軟正黑體" panose="020B0604030504040204" pitchFamily="34" charset="-120"/>
                <a:ea typeface="微軟正黑體" panose="020B0604030504040204" pitchFamily="34" charset="-120"/>
              </a:rPr>
              <a:t>(</a:t>
            </a:r>
            <a:r>
              <a:rPr lang="zh-TW" altLang="en-US" sz="2800" b="1" u="sng" dirty="0">
                <a:solidFill>
                  <a:srgbClr val="C00000"/>
                </a:solidFill>
                <a:latin typeface="微軟正黑體" panose="020B0604030504040204" pitchFamily="34" charset="-120"/>
                <a:ea typeface="微軟正黑體" panose="020B0604030504040204" pitchFamily="34" charset="-120"/>
              </a:rPr>
              <a:t>一</a:t>
            </a:r>
            <a:r>
              <a:rPr lang="en-US" altLang="zh-TW" sz="2800" b="1" u="sng" dirty="0">
                <a:solidFill>
                  <a:srgbClr val="C00000"/>
                </a:solidFill>
                <a:latin typeface="微軟正黑體" panose="020B0604030504040204" pitchFamily="34" charset="-120"/>
                <a:ea typeface="微軟正黑體" panose="020B0604030504040204" pitchFamily="34" charset="-120"/>
              </a:rPr>
              <a:t>)</a:t>
            </a:r>
            <a:r>
              <a:rPr lang="zh-TW" altLang="en-US" sz="2800" b="1" u="sng" dirty="0">
                <a:solidFill>
                  <a:srgbClr val="C00000"/>
                </a:solidFill>
                <a:latin typeface="微軟正黑體" panose="020B0604030504040204" pitchFamily="34" charset="-120"/>
                <a:ea typeface="微軟正黑體" panose="020B0604030504040204" pitchFamily="34" charset="-120"/>
              </a:rPr>
              <a:t>後</a:t>
            </a:r>
            <a:r>
              <a:rPr lang="zh-TW" altLang="en-US" sz="2800" dirty="0">
                <a:solidFill>
                  <a:schemeClr val="tx1"/>
                </a:solidFill>
                <a:latin typeface="微軟正黑體" panose="020B0604030504040204" pitchFamily="34" charset="-120"/>
                <a:ea typeface="微軟正黑體" panose="020B0604030504040204" pitchFamily="34" charset="-120"/>
              </a:rPr>
              <a:t>將</a:t>
            </a:r>
            <a:r>
              <a:rPr lang="zh-TW" altLang="en-US" sz="2800" b="1" dirty="0">
                <a:solidFill>
                  <a:srgbClr val="7030A0"/>
                </a:solidFill>
                <a:latin typeface="微軟正黑體" panose="020B0604030504040204" pitchFamily="34" charset="-120"/>
                <a:ea typeface="微軟正黑體" panose="020B0604030504040204" pitchFamily="34" charset="-120"/>
              </a:rPr>
              <a:t>評量證</a:t>
            </a:r>
            <a:r>
              <a:rPr lang="zh-TW" altLang="en-US" sz="2800" dirty="0">
                <a:solidFill>
                  <a:schemeClr val="tx1"/>
                </a:solidFill>
                <a:latin typeface="微軟正黑體" panose="020B0604030504040204" pitchFamily="34" charset="-120"/>
                <a:ea typeface="微軟正黑體" panose="020B0604030504040204" pitchFamily="34" charset="-120"/>
              </a:rPr>
              <a:t>轉發給你，你再依據報名的鑑定類別至指定地點考試。</a:t>
            </a:r>
          </a:p>
        </p:txBody>
      </p:sp>
      <p:graphicFrame>
        <p:nvGraphicFramePr>
          <p:cNvPr id="2" name="資料庫圖表 1">
            <a:extLst>
              <a:ext uri="{FF2B5EF4-FFF2-40B4-BE49-F238E27FC236}">
                <a16:creationId xmlns:a16="http://schemas.microsoft.com/office/drawing/2014/main" xmlns="" id="{DF1ADB6D-C279-4D67-86F0-3464EAA3B806}"/>
              </a:ext>
            </a:extLst>
          </p:cNvPr>
          <p:cNvGraphicFramePr/>
          <p:nvPr>
            <p:extLst>
              <p:ext uri="{D42A27DB-BD31-4B8C-83A1-F6EECF244321}">
                <p14:modId xmlns:p14="http://schemas.microsoft.com/office/powerpoint/2010/main" val="3037448163"/>
              </p:ext>
            </p:extLst>
          </p:nvPr>
        </p:nvGraphicFramePr>
        <p:xfrm>
          <a:off x="827584" y="1995686"/>
          <a:ext cx="7560840"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文字方塊 5">
            <a:extLst>
              <a:ext uri="{FF2B5EF4-FFF2-40B4-BE49-F238E27FC236}">
                <a16:creationId xmlns:a16="http://schemas.microsoft.com/office/drawing/2014/main" xmlns="" id="{95282CBE-87F6-413E-8752-6571AB2A7CE6}"/>
              </a:ext>
            </a:extLst>
          </p:cNvPr>
          <p:cNvSpPr txBox="1"/>
          <p:nvPr/>
        </p:nvSpPr>
        <p:spPr>
          <a:xfrm>
            <a:off x="1089384" y="4694778"/>
            <a:ext cx="7119020" cy="430887"/>
          </a:xfrm>
          <a:prstGeom prst="rect">
            <a:avLst/>
          </a:prstGeom>
          <a:noFill/>
        </p:spPr>
        <p:txBody>
          <a:bodyPr wrap="square" rtlCol="0">
            <a:spAutoFit/>
          </a:bodyPr>
          <a:lstStyle/>
          <a:p>
            <a:pPr algn="ctr"/>
            <a:r>
              <a:rPr lang="zh-TW" altLang="en-US" sz="2200" dirty="0">
                <a:latin typeface="微軟正黑體" panose="020B0604030504040204" pitchFamily="34" charset="-120"/>
                <a:ea typeface="微軟正黑體" panose="020B0604030504040204" pitchFamily="34" charset="-120"/>
              </a:rPr>
              <a:t>複選評量時間為</a:t>
            </a:r>
            <a:r>
              <a:rPr lang="en-US" altLang="zh-TW" sz="2200" b="1" dirty="0">
                <a:solidFill>
                  <a:srgbClr val="C00000"/>
                </a:solidFill>
                <a:latin typeface="微軟正黑體" panose="020B0604030504040204" pitchFamily="34" charset="-120"/>
                <a:ea typeface="微軟正黑體" panose="020B0604030504040204" pitchFamily="34" charset="-120"/>
              </a:rPr>
              <a:t>108</a:t>
            </a:r>
            <a:r>
              <a:rPr lang="zh-TW" altLang="en-US" sz="2200" b="1" dirty="0">
                <a:solidFill>
                  <a:srgbClr val="C00000"/>
                </a:solidFill>
                <a:latin typeface="微軟正黑體" panose="020B0604030504040204" pitchFamily="34" charset="-120"/>
                <a:ea typeface="微軟正黑體" panose="020B0604030504040204" pitchFamily="34" charset="-120"/>
              </a:rPr>
              <a:t>年</a:t>
            </a:r>
            <a:r>
              <a:rPr lang="en-US" altLang="zh-TW" sz="2200" b="1" dirty="0">
                <a:solidFill>
                  <a:srgbClr val="C00000"/>
                </a:solidFill>
                <a:latin typeface="微軟正黑體" panose="020B0604030504040204" pitchFamily="34" charset="-120"/>
                <a:ea typeface="微軟正黑體" panose="020B0604030504040204" pitchFamily="34" charset="-120"/>
              </a:rPr>
              <a:t>4</a:t>
            </a:r>
            <a:r>
              <a:rPr lang="zh-TW" altLang="en-US" sz="2200" b="1" dirty="0">
                <a:solidFill>
                  <a:srgbClr val="C00000"/>
                </a:solidFill>
                <a:latin typeface="微軟正黑體" panose="020B0604030504040204" pitchFamily="34" charset="-120"/>
                <a:ea typeface="微軟正黑體" panose="020B0604030504040204" pitchFamily="34" charset="-120"/>
              </a:rPr>
              <a:t>月</a:t>
            </a:r>
            <a:r>
              <a:rPr lang="en-US" altLang="zh-TW" sz="2200" b="1" dirty="0">
                <a:solidFill>
                  <a:srgbClr val="C00000"/>
                </a:solidFill>
                <a:latin typeface="微軟正黑體" panose="020B0604030504040204" pitchFamily="34" charset="-120"/>
                <a:ea typeface="微軟正黑體" panose="020B0604030504040204" pitchFamily="34" charset="-120"/>
              </a:rPr>
              <a:t>27</a:t>
            </a:r>
            <a:r>
              <a:rPr lang="zh-TW" altLang="en-US" sz="2200" b="1" dirty="0">
                <a:solidFill>
                  <a:srgbClr val="C00000"/>
                </a:solidFill>
                <a:latin typeface="微軟正黑體" panose="020B0604030504040204" pitchFamily="34" charset="-120"/>
                <a:ea typeface="微軟正黑體" panose="020B0604030504040204" pitchFamily="34" charset="-120"/>
              </a:rPr>
              <a:t>日</a:t>
            </a:r>
            <a:r>
              <a:rPr lang="en-US" altLang="zh-TW" sz="2200" b="1" dirty="0">
                <a:solidFill>
                  <a:srgbClr val="C00000"/>
                </a:solidFill>
                <a:latin typeface="微軟正黑體" panose="020B0604030504040204" pitchFamily="34" charset="-120"/>
                <a:ea typeface="微軟正黑體" panose="020B0604030504040204" pitchFamily="34" charset="-120"/>
              </a:rPr>
              <a:t>(</a:t>
            </a:r>
            <a:r>
              <a:rPr lang="zh-TW" altLang="en-US" sz="2200" b="1" dirty="0">
                <a:solidFill>
                  <a:srgbClr val="C00000"/>
                </a:solidFill>
                <a:latin typeface="微軟正黑體" panose="020B0604030504040204" pitchFamily="34" charset="-120"/>
                <a:ea typeface="微軟正黑體" panose="020B0604030504040204" pitchFamily="34" charset="-120"/>
              </a:rPr>
              <a:t>星期六</a:t>
            </a:r>
            <a:r>
              <a:rPr lang="en-US" altLang="zh-TW" sz="2200" b="1" dirty="0">
                <a:solidFill>
                  <a:srgbClr val="C00000"/>
                </a:solidFill>
              </a:rPr>
              <a:t>)</a:t>
            </a:r>
            <a:endParaRPr lang="zh-TW" altLang="en-US" sz="2200" b="1" dirty="0">
              <a:solidFill>
                <a:srgbClr val="C00000"/>
              </a:solidFill>
            </a:endParaRPr>
          </a:p>
        </p:txBody>
      </p:sp>
    </p:spTree>
    <p:extLst>
      <p:ext uri="{BB962C8B-B14F-4D97-AF65-F5344CB8AC3E}">
        <p14:creationId xmlns:p14="http://schemas.microsoft.com/office/powerpoint/2010/main" val="97220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randombar(horizontal)">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2" grpId="0">
        <p:bldAsOne/>
      </p:bldGraphic>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19"/>
          <p:cNvSpPr txBox="1">
            <a:spLocks noGrp="1"/>
          </p:cNvSpPr>
          <p:nvPr>
            <p:ph type="body" idx="1"/>
          </p:nvPr>
        </p:nvSpPr>
        <p:spPr>
          <a:xfrm>
            <a:off x="1207193" y="2161800"/>
            <a:ext cx="7150658" cy="819900"/>
          </a:xfrm>
          <a:prstGeom prst="rect">
            <a:avLst/>
          </a:prstGeom>
        </p:spPr>
        <p:txBody>
          <a:bodyPr spcFirstLastPara="1" wrap="square" lIns="91425" tIns="91425" rIns="91425" bIns="91425" anchor="t" anchorCtr="0">
            <a:noAutofit/>
          </a:bodyPr>
          <a:lstStyle/>
          <a:p>
            <a:pPr marL="0" lvl="0" indent="0" algn="ctr" rtl="0">
              <a:spcBef>
                <a:spcPts val="600"/>
              </a:spcBef>
              <a:spcAft>
                <a:spcPts val="1000"/>
              </a:spcAft>
              <a:buNone/>
            </a:pPr>
            <a:r>
              <a:rPr lang="zh-TW" altLang="en-US" sz="4000" b="1" i="0" dirty="0">
                <a:solidFill>
                  <a:schemeClr val="tx1"/>
                </a:solidFill>
                <a:latin typeface="微軟正黑體" panose="020B0604030504040204" pitchFamily="34" charset="-120"/>
                <a:ea typeface="微軟正黑體" panose="020B0604030504040204" pitchFamily="34" charset="-120"/>
              </a:rPr>
              <a:t>鑑定結果何時公告？</a:t>
            </a:r>
            <a:endParaRPr sz="4000" b="1" i="0" dirty="0">
              <a:solidFill>
                <a:schemeClr val="tx1"/>
              </a:solidFill>
              <a:latin typeface="微軟正黑體" panose="020B0604030504040204" pitchFamily="34" charset="-120"/>
              <a:ea typeface="微軟正黑體" panose="020B0604030504040204" pitchFamily="34" charset="-120"/>
            </a:endParaRPr>
          </a:p>
        </p:txBody>
      </p:sp>
      <p:sp>
        <p:nvSpPr>
          <p:cNvPr id="418" name="Google Shape;418;p19"/>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16</a:t>
            </a:fld>
            <a:endParaRPr/>
          </a:p>
        </p:txBody>
      </p:sp>
      <p:sp>
        <p:nvSpPr>
          <p:cNvPr id="2" name="文字方塊 1"/>
          <p:cNvSpPr txBox="1"/>
          <p:nvPr/>
        </p:nvSpPr>
        <p:spPr>
          <a:xfrm>
            <a:off x="518537" y="483518"/>
            <a:ext cx="864096" cy="523220"/>
          </a:xfrm>
          <a:prstGeom prst="rect">
            <a:avLst/>
          </a:prstGeom>
          <a:noFill/>
        </p:spPr>
        <p:txBody>
          <a:bodyPr wrap="square" rtlCol="0">
            <a:spAutoFit/>
          </a:bodyPr>
          <a:lstStyle/>
          <a:p>
            <a:r>
              <a:rPr lang="en-US" altLang="zh-TW" sz="2800" b="1" dirty="0">
                <a:latin typeface="Times New Roman" panose="02020603050405020304" pitchFamily="18" charset="0"/>
                <a:cs typeface="Times New Roman" panose="02020603050405020304" pitchFamily="18" charset="0"/>
              </a:rPr>
              <a:t> Q 6</a:t>
            </a:r>
            <a:endParaRPr lang="zh-TW"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085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287C6427-8535-41AB-B466-04A90B671FF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sp>
        <p:nvSpPr>
          <p:cNvPr id="4" name="文字方塊 3">
            <a:extLst>
              <a:ext uri="{FF2B5EF4-FFF2-40B4-BE49-F238E27FC236}">
                <a16:creationId xmlns:a16="http://schemas.microsoft.com/office/drawing/2014/main" xmlns="" id="{3B8D3BBC-A7A1-49A1-B144-F7854E1F018A}"/>
              </a:ext>
            </a:extLst>
          </p:cNvPr>
          <p:cNvSpPr txBox="1"/>
          <p:nvPr/>
        </p:nvSpPr>
        <p:spPr>
          <a:xfrm>
            <a:off x="1043608" y="1005616"/>
            <a:ext cx="7196890" cy="3132268"/>
          </a:xfrm>
          <a:prstGeom prst="rect">
            <a:avLst/>
          </a:prstGeom>
          <a:noFill/>
        </p:spPr>
        <p:txBody>
          <a:bodyPr wrap="square" rtlCol="0">
            <a:spAutoFit/>
          </a:bodyPr>
          <a:lstStyle/>
          <a:p>
            <a:pPr>
              <a:lnSpc>
                <a:spcPct val="150000"/>
              </a:lnSpc>
            </a:pPr>
            <a:r>
              <a:rPr lang="zh-TW" altLang="en-US" sz="2700" dirty="0">
                <a:latin typeface="微軟正黑體" panose="020B0604030504040204" pitchFamily="34" charset="-120"/>
                <a:ea typeface="微軟正黑體" panose="020B0604030504040204" pitchFamily="34" charset="-120"/>
              </a:rPr>
              <a:t>將於</a:t>
            </a:r>
            <a:r>
              <a:rPr lang="en-US" altLang="zh-TW" sz="2700" b="1" u="sng" dirty="0">
                <a:solidFill>
                  <a:srgbClr val="C00000"/>
                </a:solidFill>
                <a:latin typeface="微軟正黑體" panose="020B0604030504040204" pitchFamily="34" charset="-120"/>
                <a:ea typeface="微軟正黑體" panose="020B0604030504040204" pitchFamily="34" charset="-120"/>
              </a:rPr>
              <a:t>108</a:t>
            </a:r>
            <a:r>
              <a:rPr lang="zh-TW" altLang="en-US" sz="2700" b="1" u="sng" dirty="0">
                <a:solidFill>
                  <a:srgbClr val="C00000"/>
                </a:solidFill>
                <a:latin typeface="微軟正黑體" panose="020B0604030504040204" pitchFamily="34" charset="-120"/>
                <a:ea typeface="微軟正黑體" panose="020B0604030504040204" pitchFamily="34" charset="-120"/>
              </a:rPr>
              <a:t>年</a:t>
            </a:r>
            <a:r>
              <a:rPr lang="en-US" altLang="zh-TW" sz="2700" b="1" u="sng" dirty="0">
                <a:solidFill>
                  <a:srgbClr val="C00000"/>
                </a:solidFill>
                <a:latin typeface="微軟正黑體" panose="020B0604030504040204" pitchFamily="34" charset="-120"/>
                <a:ea typeface="微軟正黑體" panose="020B0604030504040204" pitchFamily="34" charset="-120"/>
              </a:rPr>
              <a:t>5</a:t>
            </a:r>
            <a:r>
              <a:rPr lang="zh-TW" altLang="en-US" sz="2700" b="1" u="sng" dirty="0">
                <a:solidFill>
                  <a:srgbClr val="C00000"/>
                </a:solidFill>
                <a:latin typeface="微軟正黑體" panose="020B0604030504040204" pitchFamily="34" charset="-120"/>
                <a:ea typeface="微軟正黑體" panose="020B0604030504040204" pitchFamily="34" charset="-120"/>
              </a:rPr>
              <a:t>月</a:t>
            </a:r>
            <a:r>
              <a:rPr lang="en-US" altLang="zh-TW" sz="2700" b="1" u="sng" dirty="0">
                <a:solidFill>
                  <a:srgbClr val="C00000"/>
                </a:solidFill>
                <a:latin typeface="微軟正黑體" panose="020B0604030504040204" pitchFamily="34" charset="-120"/>
                <a:ea typeface="微軟正黑體" panose="020B0604030504040204" pitchFamily="34" charset="-120"/>
              </a:rPr>
              <a:t>17</a:t>
            </a:r>
            <a:r>
              <a:rPr lang="zh-TW" altLang="en-US" sz="2700" b="1" u="sng" dirty="0">
                <a:solidFill>
                  <a:srgbClr val="C00000"/>
                </a:solidFill>
                <a:latin typeface="微軟正黑體" panose="020B0604030504040204" pitchFamily="34" charset="-120"/>
                <a:ea typeface="微軟正黑體" panose="020B0604030504040204" pitchFamily="34" charset="-120"/>
              </a:rPr>
              <a:t>日</a:t>
            </a:r>
            <a:r>
              <a:rPr lang="en-US" altLang="zh-TW" sz="2700" b="1" u="sng" dirty="0">
                <a:solidFill>
                  <a:srgbClr val="C00000"/>
                </a:solidFill>
                <a:latin typeface="微軟正黑體" panose="020B0604030504040204" pitchFamily="34" charset="-120"/>
                <a:ea typeface="微軟正黑體" panose="020B0604030504040204" pitchFamily="34" charset="-120"/>
              </a:rPr>
              <a:t>(</a:t>
            </a:r>
            <a:r>
              <a:rPr lang="zh-TW" altLang="en-US" sz="2700" b="1" u="sng" dirty="0">
                <a:solidFill>
                  <a:srgbClr val="C00000"/>
                </a:solidFill>
                <a:latin typeface="微軟正黑體" panose="020B0604030504040204" pitchFamily="34" charset="-120"/>
                <a:ea typeface="微軟正黑體" panose="020B0604030504040204" pitchFamily="34" charset="-120"/>
              </a:rPr>
              <a:t>星期五</a:t>
            </a:r>
            <a:r>
              <a:rPr lang="en-US" altLang="zh-TW" sz="2700" b="1" u="sng" dirty="0">
                <a:solidFill>
                  <a:srgbClr val="C00000"/>
                </a:solidFill>
                <a:latin typeface="微軟正黑體" panose="020B0604030504040204" pitchFamily="34" charset="-120"/>
                <a:ea typeface="微軟正黑體" panose="020B0604030504040204" pitchFamily="34" charset="-120"/>
              </a:rPr>
              <a:t>)</a:t>
            </a:r>
            <a:r>
              <a:rPr lang="zh-TW" altLang="en-US" sz="2700" b="1" u="sng" dirty="0">
                <a:solidFill>
                  <a:srgbClr val="C00000"/>
                </a:solidFill>
                <a:latin typeface="微軟正黑體" panose="020B0604030504040204" pitchFamily="34" charset="-120"/>
                <a:ea typeface="微軟正黑體" panose="020B0604030504040204" pitchFamily="34" charset="-120"/>
              </a:rPr>
              <a:t>下午</a:t>
            </a:r>
            <a:r>
              <a:rPr lang="en-US" altLang="zh-TW" sz="2700" b="1" u="sng" dirty="0">
                <a:solidFill>
                  <a:srgbClr val="C00000"/>
                </a:solidFill>
                <a:latin typeface="微軟正黑體" panose="020B0604030504040204" pitchFamily="34" charset="-120"/>
                <a:ea typeface="微軟正黑體" panose="020B0604030504040204" pitchFamily="34" charset="-120"/>
              </a:rPr>
              <a:t>5</a:t>
            </a:r>
            <a:r>
              <a:rPr lang="zh-TW" altLang="en-US" sz="2700" b="1" u="sng" dirty="0">
                <a:solidFill>
                  <a:srgbClr val="C00000"/>
                </a:solidFill>
                <a:latin typeface="微軟正黑體" panose="020B0604030504040204" pitchFamily="34" charset="-120"/>
                <a:ea typeface="微軟正黑體" panose="020B0604030504040204" pitchFamily="34" charset="-120"/>
              </a:rPr>
              <a:t>時</a:t>
            </a:r>
            <a:r>
              <a:rPr lang="zh-TW" altLang="en-US" sz="2700" dirty="0">
                <a:latin typeface="微軟正黑體" panose="020B0604030504040204" pitchFamily="34" charset="-120"/>
                <a:ea typeface="微軟正黑體" panose="020B0604030504040204" pitchFamily="34" charset="-120"/>
              </a:rPr>
              <a:t>，公告於</a:t>
            </a:r>
            <a:endParaRPr lang="en-US" altLang="zh-TW" sz="2700" dirty="0">
              <a:latin typeface="微軟正黑體" panose="020B0604030504040204" pitchFamily="34" charset="-120"/>
              <a:ea typeface="微軟正黑體" panose="020B0604030504040204" pitchFamily="34" charset="-120"/>
            </a:endParaRPr>
          </a:p>
          <a:p>
            <a:pPr>
              <a:lnSpc>
                <a:spcPct val="150000"/>
              </a:lnSpc>
            </a:pPr>
            <a:r>
              <a:rPr lang="zh-TW" altLang="en-US" sz="2700" dirty="0">
                <a:latin typeface="微軟正黑體" panose="020B0604030504040204" pitchFamily="34" charset="-120"/>
                <a:ea typeface="微軟正黑體" panose="020B0604030504040204" pitchFamily="34" charset="-120"/>
              </a:rPr>
              <a:t>臺北市政府教育局、臺北市資優教育資源中心及承辦學校網站。你也可以用學號和密碼登入</a:t>
            </a:r>
            <a:endParaRPr lang="en-US" altLang="zh-TW" sz="2700" dirty="0">
              <a:latin typeface="微軟正黑體" panose="020B0604030504040204" pitchFamily="34" charset="-120"/>
              <a:ea typeface="微軟正黑體" panose="020B0604030504040204" pitchFamily="34" charset="-120"/>
            </a:endParaRPr>
          </a:p>
          <a:p>
            <a:pPr>
              <a:lnSpc>
                <a:spcPct val="150000"/>
              </a:lnSpc>
            </a:pPr>
            <a:r>
              <a:rPr lang="zh-TW" altLang="en-US" sz="2700" dirty="0">
                <a:latin typeface="微軟正黑體" panose="020B0604030504040204" pitchFamily="34" charset="-120"/>
                <a:ea typeface="微軟正黑體" panose="020B0604030504040204" pitchFamily="34" charset="-120"/>
              </a:rPr>
              <a:t>「</a:t>
            </a:r>
            <a:r>
              <a:rPr lang="zh-TW" altLang="en-US" sz="2700" b="1" dirty="0">
                <a:solidFill>
                  <a:srgbClr val="7030A0"/>
                </a:solidFill>
                <a:latin typeface="微軟正黑體" panose="020B0604030504040204" pitchFamily="34" charset="-120"/>
                <a:ea typeface="微軟正黑體" panose="020B0604030504040204" pitchFamily="34" charset="-120"/>
              </a:rPr>
              <a:t>臺北市第二代國中校務行政系統</a:t>
            </a:r>
            <a:r>
              <a:rPr lang="zh-TW" altLang="en-US" sz="2700" dirty="0">
                <a:latin typeface="微軟正黑體" panose="020B0604030504040204" pitchFamily="34" charset="-120"/>
                <a:ea typeface="微軟正黑體" panose="020B0604030504040204" pitchFamily="34" charset="-120"/>
              </a:rPr>
              <a:t>」</a:t>
            </a:r>
            <a:r>
              <a:rPr lang="zh-TW" altLang="en-US" sz="2700" b="1" dirty="0">
                <a:solidFill>
                  <a:srgbClr val="7030A0"/>
                </a:solidFill>
                <a:latin typeface="微軟正黑體" panose="020B0604030504040204" pitchFamily="34" charset="-120"/>
                <a:ea typeface="微軟正黑體" panose="020B0604030504040204" pitchFamily="34" charset="-120"/>
              </a:rPr>
              <a:t>鑑定報名</a:t>
            </a:r>
            <a:endParaRPr lang="en-US" altLang="zh-TW" sz="2700" b="1" dirty="0">
              <a:solidFill>
                <a:srgbClr val="7030A0"/>
              </a:solidFill>
              <a:latin typeface="微軟正黑體" panose="020B0604030504040204" pitchFamily="34" charset="-120"/>
              <a:ea typeface="微軟正黑體" panose="020B0604030504040204" pitchFamily="34" charset="-120"/>
            </a:endParaRPr>
          </a:p>
          <a:p>
            <a:pPr>
              <a:lnSpc>
                <a:spcPct val="150000"/>
              </a:lnSpc>
            </a:pPr>
            <a:r>
              <a:rPr lang="zh-TW" altLang="en-US" sz="2700" b="1" dirty="0">
                <a:solidFill>
                  <a:srgbClr val="7030A0"/>
                </a:solidFill>
                <a:latin typeface="微軟正黑體" panose="020B0604030504040204" pitchFamily="34" charset="-120"/>
                <a:ea typeface="微軟正黑體" panose="020B0604030504040204" pitchFamily="34" charset="-120"/>
              </a:rPr>
              <a:t> 專區</a:t>
            </a:r>
            <a:r>
              <a:rPr lang="zh-TW" altLang="en-US" sz="2700" dirty="0">
                <a:latin typeface="微軟正黑體" panose="020B0604030504040204" pitchFamily="34" charset="-120"/>
                <a:ea typeface="微軟正黑體" panose="020B0604030504040204" pitchFamily="34" charset="-120"/>
              </a:rPr>
              <a:t>，自行查詢鑑定結果。</a:t>
            </a:r>
          </a:p>
        </p:txBody>
      </p:sp>
    </p:spTree>
    <p:extLst>
      <p:ext uri="{BB962C8B-B14F-4D97-AF65-F5344CB8AC3E}">
        <p14:creationId xmlns:p14="http://schemas.microsoft.com/office/powerpoint/2010/main" val="108754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19"/>
          <p:cNvSpPr txBox="1">
            <a:spLocks noGrp="1"/>
          </p:cNvSpPr>
          <p:nvPr>
            <p:ph type="body" idx="1"/>
          </p:nvPr>
        </p:nvSpPr>
        <p:spPr>
          <a:xfrm>
            <a:off x="950585" y="1851670"/>
            <a:ext cx="7391753" cy="1706094"/>
          </a:xfrm>
          <a:prstGeom prst="rect">
            <a:avLst/>
          </a:prstGeom>
        </p:spPr>
        <p:txBody>
          <a:bodyPr spcFirstLastPara="1" wrap="square" lIns="91425" tIns="91425" rIns="91425" bIns="91425" anchor="t" anchorCtr="0">
            <a:noAutofit/>
          </a:bodyPr>
          <a:lstStyle/>
          <a:p>
            <a:pPr marL="0" lvl="0" indent="0" algn="l" rtl="0">
              <a:spcBef>
                <a:spcPts val="600"/>
              </a:spcBef>
              <a:spcAft>
                <a:spcPts val="1000"/>
              </a:spcAft>
              <a:buNone/>
            </a:pPr>
            <a:r>
              <a:rPr lang="zh-TW" altLang="en-US" sz="4000" b="1" i="0" dirty="0">
                <a:solidFill>
                  <a:schemeClr val="tx1"/>
                </a:solidFill>
                <a:latin typeface="微軟正黑體" panose="020B0604030504040204" pitchFamily="34" charset="-120"/>
                <a:ea typeface="微軟正黑體" panose="020B0604030504040204" pitchFamily="34" charset="-120"/>
              </a:rPr>
              <a:t>複選評量通過且鑑輔會綜合研判通過後，接下來呢？</a:t>
            </a:r>
            <a:endParaRPr sz="4000" b="1" i="0" dirty="0">
              <a:solidFill>
                <a:schemeClr val="tx1"/>
              </a:solidFill>
              <a:latin typeface="微軟正黑體" panose="020B0604030504040204" pitchFamily="34" charset="-120"/>
              <a:ea typeface="微軟正黑體" panose="020B0604030504040204" pitchFamily="34" charset="-120"/>
            </a:endParaRPr>
          </a:p>
        </p:txBody>
      </p:sp>
      <p:sp>
        <p:nvSpPr>
          <p:cNvPr id="418" name="Google Shape;418;p19"/>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18</a:t>
            </a:fld>
            <a:endParaRPr/>
          </a:p>
        </p:txBody>
      </p:sp>
      <p:sp>
        <p:nvSpPr>
          <p:cNvPr id="2" name="文字方塊 1"/>
          <p:cNvSpPr txBox="1"/>
          <p:nvPr/>
        </p:nvSpPr>
        <p:spPr>
          <a:xfrm>
            <a:off x="518537" y="483518"/>
            <a:ext cx="864096" cy="523220"/>
          </a:xfrm>
          <a:prstGeom prst="rect">
            <a:avLst/>
          </a:prstGeom>
          <a:noFill/>
        </p:spPr>
        <p:txBody>
          <a:bodyPr wrap="square" rtlCol="0">
            <a:spAutoFit/>
          </a:bodyPr>
          <a:lstStyle/>
          <a:p>
            <a:r>
              <a:rPr lang="en-US" altLang="zh-TW" sz="2800" b="1" dirty="0">
                <a:latin typeface="Times New Roman" panose="02020603050405020304" pitchFamily="18" charset="0"/>
                <a:cs typeface="Times New Roman" panose="02020603050405020304" pitchFamily="18" charset="0"/>
              </a:rPr>
              <a:t> Q 7</a:t>
            </a:r>
            <a:endParaRPr lang="zh-TW"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8044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19258FC9-484E-48F8-AFC9-CA3EA68FDD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19</a:t>
            </a:fld>
            <a:endParaRPr lang="en"/>
          </a:p>
        </p:txBody>
      </p:sp>
      <p:sp>
        <p:nvSpPr>
          <p:cNvPr id="4" name="文字方塊 3">
            <a:extLst>
              <a:ext uri="{FF2B5EF4-FFF2-40B4-BE49-F238E27FC236}">
                <a16:creationId xmlns:a16="http://schemas.microsoft.com/office/drawing/2014/main" xmlns="" id="{16BD8A09-0671-4C3E-AA38-551805F0BA0D}"/>
              </a:ext>
            </a:extLst>
          </p:cNvPr>
          <p:cNvSpPr txBox="1"/>
          <p:nvPr/>
        </p:nvSpPr>
        <p:spPr>
          <a:xfrm>
            <a:off x="751178" y="724160"/>
            <a:ext cx="7641644" cy="3695179"/>
          </a:xfrm>
          <a:prstGeom prst="rect">
            <a:avLst/>
          </a:prstGeom>
          <a:noFill/>
        </p:spPr>
        <p:txBody>
          <a:bodyPr wrap="square" rtlCol="0">
            <a:spAutoFit/>
          </a:bodyPr>
          <a:lstStyle/>
          <a:p>
            <a:pPr>
              <a:lnSpc>
                <a:spcPct val="150000"/>
              </a:lnSpc>
            </a:pPr>
            <a:r>
              <a:rPr lang="zh-TW" altLang="en-US" sz="3200" dirty="0">
                <a:latin typeface="微軟正黑體" panose="020B0604030504040204" pitchFamily="34" charset="-120"/>
                <a:ea typeface="微軟正黑體" panose="020B0604030504040204" pitchFamily="34" charset="-120"/>
              </a:rPr>
              <a:t>特教組將會把「</a:t>
            </a:r>
            <a:r>
              <a:rPr lang="zh-TW" altLang="en-US" sz="3200" b="1" dirty="0">
                <a:solidFill>
                  <a:srgbClr val="7030A0"/>
                </a:solidFill>
                <a:latin typeface="微軟正黑體" panose="020B0604030504040204" pitchFamily="34" charset="-120"/>
                <a:ea typeface="微軟正黑體" panose="020B0604030504040204" pitchFamily="34" charset="-120"/>
              </a:rPr>
              <a:t>安置同意書</a:t>
            </a:r>
            <a:r>
              <a:rPr lang="zh-TW" altLang="en-US" sz="3200" dirty="0">
                <a:latin typeface="微軟正黑體" panose="020B0604030504040204" pitchFamily="34" charset="-120"/>
                <a:ea typeface="微軟正黑體" panose="020B0604030504040204" pitchFamily="34" charset="-120"/>
              </a:rPr>
              <a:t>」交給你，請於</a:t>
            </a:r>
            <a:r>
              <a:rPr lang="en-US" altLang="zh-TW" sz="3200" b="1" u="sng" dirty="0">
                <a:solidFill>
                  <a:srgbClr val="C00000"/>
                </a:solidFill>
                <a:latin typeface="微軟正黑體" panose="020B0604030504040204" pitchFamily="34" charset="-120"/>
                <a:ea typeface="微軟正黑體" panose="020B0604030504040204" pitchFamily="34" charset="-120"/>
              </a:rPr>
              <a:t>108</a:t>
            </a:r>
            <a:r>
              <a:rPr lang="zh-TW" altLang="en-US" sz="3200" b="1" u="sng" dirty="0">
                <a:solidFill>
                  <a:srgbClr val="C00000"/>
                </a:solidFill>
                <a:latin typeface="微軟正黑體" panose="020B0604030504040204" pitchFamily="34" charset="-120"/>
                <a:ea typeface="微軟正黑體" panose="020B0604030504040204" pitchFamily="34" charset="-120"/>
              </a:rPr>
              <a:t>年</a:t>
            </a:r>
            <a:r>
              <a:rPr lang="en-US" altLang="zh-TW" sz="3200" b="1" u="sng" dirty="0">
                <a:solidFill>
                  <a:srgbClr val="C00000"/>
                </a:solidFill>
                <a:latin typeface="微軟正黑體" panose="020B0604030504040204" pitchFamily="34" charset="-120"/>
                <a:ea typeface="微軟正黑體" panose="020B0604030504040204" pitchFamily="34" charset="-120"/>
              </a:rPr>
              <a:t>5</a:t>
            </a:r>
            <a:r>
              <a:rPr lang="zh-TW" altLang="en-US" sz="3200" b="1" u="sng" dirty="0">
                <a:solidFill>
                  <a:srgbClr val="C00000"/>
                </a:solidFill>
                <a:latin typeface="微軟正黑體" panose="020B0604030504040204" pitchFamily="34" charset="-120"/>
                <a:ea typeface="微軟正黑體" panose="020B0604030504040204" pitchFamily="34" charset="-120"/>
              </a:rPr>
              <a:t>月</a:t>
            </a:r>
            <a:r>
              <a:rPr lang="en-US" altLang="zh-TW" sz="3200" b="1" u="sng" dirty="0">
                <a:solidFill>
                  <a:srgbClr val="C00000"/>
                </a:solidFill>
                <a:latin typeface="微軟正黑體" panose="020B0604030504040204" pitchFamily="34" charset="-120"/>
                <a:ea typeface="微軟正黑體" panose="020B0604030504040204" pitchFamily="34" charset="-120"/>
              </a:rPr>
              <a:t>24</a:t>
            </a:r>
            <a:r>
              <a:rPr lang="zh-TW" altLang="en-US" sz="3200" b="1" u="sng" dirty="0">
                <a:solidFill>
                  <a:srgbClr val="C00000"/>
                </a:solidFill>
                <a:latin typeface="微軟正黑體" panose="020B0604030504040204" pitchFamily="34" charset="-120"/>
                <a:ea typeface="微軟正黑體" panose="020B0604030504040204" pitchFamily="34" charset="-120"/>
              </a:rPr>
              <a:t>日</a:t>
            </a:r>
            <a:r>
              <a:rPr lang="en-US" altLang="zh-TW" sz="3200" b="1" u="sng" dirty="0">
                <a:solidFill>
                  <a:srgbClr val="C00000"/>
                </a:solidFill>
                <a:latin typeface="微軟正黑體" panose="020B0604030504040204" pitchFamily="34" charset="-120"/>
                <a:ea typeface="微軟正黑體" panose="020B0604030504040204" pitchFamily="34" charset="-120"/>
              </a:rPr>
              <a:t>(</a:t>
            </a:r>
            <a:r>
              <a:rPr lang="zh-TW" altLang="en-US" sz="3200" b="1" u="sng" dirty="0">
                <a:solidFill>
                  <a:srgbClr val="C00000"/>
                </a:solidFill>
                <a:latin typeface="微軟正黑體" panose="020B0604030504040204" pitchFamily="34" charset="-120"/>
                <a:ea typeface="微軟正黑體" panose="020B0604030504040204" pitchFamily="34" charset="-120"/>
              </a:rPr>
              <a:t>星期五</a:t>
            </a:r>
            <a:r>
              <a:rPr lang="en-US" altLang="zh-TW" sz="3200" b="1" u="sng" dirty="0">
                <a:solidFill>
                  <a:srgbClr val="C00000"/>
                </a:solidFill>
                <a:latin typeface="微軟正黑體" panose="020B0604030504040204" pitchFamily="34" charset="-120"/>
                <a:ea typeface="微軟正黑體" panose="020B0604030504040204" pitchFamily="34" charset="-120"/>
              </a:rPr>
              <a:t>)</a:t>
            </a:r>
            <a:r>
              <a:rPr lang="zh-TW" altLang="en-US" sz="3200" b="1" u="sng" dirty="0">
                <a:solidFill>
                  <a:srgbClr val="C00000"/>
                </a:solidFill>
                <a:latin typeface="微軟正黑體" panose="020B0604030504040204" pitchFamily="34" charset="-120"/>
                <a:ea typeface="微軟正黑體" panose="020B0604030504040204" pitchFamily="34" charset="-120"/>
              </a:rPr>
              <a:t>前</a:t>
            </a:r>
            <a:r>
              <a:rPr lang="zh-TW" altLang="en-US" sz="3200" dirty="0">
                <a:latin typeface="微軟正黑體" panose="020B0604030504040204" pitchFamily="34" charset="-120"/>
                <a:ea typeface="微軟正黑體" panose="020B0604030504040204" pitchFamily="34" charset="-120"/>
              </a:rPr>
              <a:t>確認安置意願，繳交安置同意書至</a:t>
            </a:r>
            <a:r>
              <a:rPr lang="zh-TW" altLang="en-US" sz="3200" b="1" u="sng" dirty="0">
                <a:solidFill>
                  <a:srgbClr val="7030A0"/>
                </a:solidFill>
                <a:latin typeface="微軟正黑體" panose="020B0604030504040204" pitchFamily="34" charset="-120"/>
                <a:ea typeface="微軟正黑體" panose="020B0604030504040204" pitchFamily="34" charset="-120"/>
              </a:rPr>
              <a:t>輔導室特教組</a:t>
            </a:r>
            <a:r>
              <a:rPr lang="zh-TW" altLang="en-US" sz="3200" dirty="0">
                <a:latin typeface="微軟正黑體" panose="020B0604030504040204" pitchFamily="34" charset="-120"/>
                <a:ea typeface="微軟正黑體" panose="020B0604030504040204" pitchFamily="34" charset="-120"/>
              </a:rPr>
              <a:t>，逾時或未完成繳交者，視同放棄，事後不得要求再行安置。</a:t>
            </a:r>
          </a:p>
        </p:txBody>
      </p:sp>
    </p:spTree>
    <p:extLst>
      <p:ext uri="{BB962C8B-B14F-4D97-AF65-F5344CB8AC3E}">
        <p14:creationId xmlns:p14="http://schemas.microsoft.com/office/powerpoint/2010/main" val="3307923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16"/>
          <p:cNvSpPr txBox="1">
            <a:spLocks noGrp="1"/>
          </p:cNvSpPr>
          <p:nvPr>
            <p:ph type="title"/>
          </p:nvPr>
        </p:nvSpPr>
        <p:spPr>
          <a:xfrm>
            <a:off x="-24463" y="614863"/>
            <a:ext cx="2448272" cy="2630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zh-TW" altLang="en-US" sz="2800" b="1" dirty="0">
                <a:solidFill>
                  <a:srgbClr val="002060"/>
                </a:solidFill>
                <a:latin typeface="微軟正黑體" panose="020B0604030504040204" pitchFamily="34" charset="-120"/>
                <a:ea typeface="微軟正黑體" panose="020B0604030504040204" pitchFamily="34" charset="-120"/>
              </a:rPr>
              <a:t>今天的說明會，我會拿到哪些資料呢？</a:t>
            </a:r>
            <a:endParaRPr sz="2800" b="1" dirty="0">
              <a:solidFill>
                <a:srgbClr val="002060"/>
              </a:solidFill>
              <a:latin typeface="微軟正黑體" panose="020B0604030504040204" pitchFamily="34" charset="-120"/>
              <a:ea typeface="微軟正黑體" panose="020B0604030504040204" pitchFamily="34" charset="-120"/>
            </a:endParaRPr>
          </a:p>
        </p:txBody>
      </p:sp>
      <p:sp>
        <p:nvSpPr>
          <p:cNvPr id="398" name="Google Shape;398;p16"/>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graphicFrame>
        <p:nvGraphicFramePr>
          <p:cNvPr id="5" name="資料庫圖表 4"/>
          <p:cNvGraphicFramePr/>
          <p:nvPr>
            <p:extLst>
              <p:ext uri="{D42A27DB-BD31-4B8C-83A1-F6EECF244321}">
                <p14:modId xmlns:p14="http://schemas.microsoft.com/office/powerpoint/2010/main" val="3144130592"/>
              </p:ext>
            </p:extLst>
          </p:nvPr>
        </p:nvGraphicFramePr>
        <p:xfrm>
          <a:off x="2627784" y="1419622"/>
          <a:ext cx="5976664"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CE07D5B6-B08F-4E65-92EB-F0EB0730FFF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20</a:t>
            </a:fld>
            <a:endParaRPr lang="en"/>
          </a:p>
        </p:txBody>
      </p:sp>
      <p:sp>
        <p:nvSpPr>
          <p:cNvPr id="4" name="文字方塊 3">
            <a:extLst>
              <a:ext uri="{FF2B5EF4-FFF2-40B4-BE49-F238E27FC236}">
                <a16:creationId xmlns:a16="http://schemas.microsoft.com/office/drawing/2014/main" xmlns="" id="{51EBE04F-C38D-4C5D-A251-EF02CE160EA7}"/>
              </a:ext>
            </a:extLst>
          </p:cNvPr>
          <p:cNvSpPr txBox="1"/>
          <p:nvPr/>
        </p:nvSpPr>
        <p:spPr>
          <a:xfrm>
            <a:off x="575556" y="1419622"/>
            <a:ext cx="7992888" cy="1952201"/>
          </a:xfrm>
          <a:prstGeom prst="rect">
            <a:avLst/>
          </a:prstGeom>
          <a:noFill/>
        </p:spPr>
        <p:txBody>
          <a:bodyPr wrap="square" rtlCol="0">
            <a:spAutoFit/>
          </a:bodyPr>
          <a:lstStyle/>
          <a:p>
            <a:pPr>
              <a:lnSpc>
                <a:spcPct val="150000"/>
              </a:lnSpc>
            </a:pPr>
            <a:r>
              <a:rPr lang="zh-TW" altLang="en-US" sz="2800" dirty="0">
                <a:latin typeface="微軟正黑體" panose="020B0604030504040204" pitchFamily="34" charset="-120"/>
                <a:ea typeface="微軟正黑體" panose="020B0604030504040204" pitchFamily="34" charset="-120"/>
              </a:rPr>
              <a:t>經鑑定通過的同學，本校同學的安置方式為「</a:t>
            </a:r>
            <a:r>
              <a:rPr lang="zh-TW" altLang="en-US" sz="2800" b="1" u="sng" dirty="0">
                <a:solidFill>
                  <a:srgbClr val="C00000"/>
                </a:solidFill>
                <a:latin typeface="微軟正黑體" panose="020B0604030504040204" pitchFamily="34" charset="-120"/>
                <a:ea typeface="微軟正黑體" panose="020B0604030504040204" pitchFamily="34" charset="-120"/>
              </a:rPr>
              <a:t>區域衛星資優教育方案</a:t>
            </a:r>
            <a:r>
              <a:rPr lang="zh-TW" altLang="en-US" sz="2800" dirty="0">
                <a:latin typeface="微軟正黑體" panose="020B0604030504040204" pitchFamily="34" charset="-120"/>
                <a:ea typeface="微軟正黑體" panose="020B0604030504040204" pitchFamily="34" charset="-120"/>
              </a:rPr>
              <a:t>」，於課餘時間接受指定學校辦理之區域衛星資優教育方案服務。</a:t>
            </a:r>
          </a:p>
        </p:txBody>
      </p:sp>
    </p:spTree>
    <p:extLst>
      <p:ext uri="{BB962C8B-B14F-4D97-AF65-F5344CB8AC3E}">
        <p14:creationId xmlns:p14="http://schemas.microsoft.com/office/powerpoint/2010/main" val="247205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19"/>
          <p:cNvSpPr txBox="1">
            <a:spLocks noGrp="1"/>
          </p:cNvSpPr>
          <p:nvPr>
            <p:ph type="body" idx="1"/>
          </p:nvPr>
        </p:nvSpPr>
        <p:spPr>
          <a:xfrm>
            <a:off x="601773" y="1851670"/>
            <a:ext cx="7940453" cy="1706094"/>
          </a:xfrm>
          <a:prstGeom prst="rect">
            <a:avLst/>
          </a:prstGeom>
        </p:spPr>
        <p:txBody>
          <a:bodyPr spcFirstLastPara="1" wrap="square" lIns="91425" tIns="91425" rIns="91425" bIns="91425" anchor="t" anchorCtr="0">
            <a:noAutofit/>
          </a:bodyPr>
          <a:lstStyle/>
          <a:p>
            <a:pPr marL="0" lvl="0" indent="0" algn="l">
              <a:spcAft>
                <a:spcPts val="1000"/>
              </a:spcAft>
              <a:buNone/>
            </a:pPr>
            <a:r>
              <a:rPr lang="zh-TW" altLang="en-US" sz="4000" b="1" i="0" dirty="0">
                <a:solidFill>
                  <a:schemeClr val="tx1"/>
                </a:solidFill>
                <a:latin typeface="微軟正黑體" panose="020B0604030504040204" pitchFamily="34" charset="-120"/>
                <a:ea typeface="微軟正黑體" panose="020B0604030504040204" pitchFamily="34" charset="-120"/>
              </a:rPr>
              <a:t>請問此學術性向資優鑑定安置計畫有電子檔嗎？</a:t>
            </a:r>
            <a:endParaRPr sz="4000" b="1" i="0" dirty="0">
              <a:solidFill>
                <a:schemeClr val="tx1"/>
              </a:solidFill>
              <a:latin typeface="微軟正黑體" panose="020B0604030504040204" pitchFamily="34" charset="-120"/>
              <a:ea typeface="微軟正黑體" panose="020B0604030504040204" pitchFamily="34" charset="-120"/>
            </a:endParaRPr>
          </a:p>
        </p:txBody>
      </p:sp>
      <p:sp>
        <p:nvSpPr>
          <p:cNvPr id="418" name="Google Shape;418;p19"/>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21</a:t>
            </a:fld>
            <a:endParaRPr/>
          </a:p>
        </p:txBody>
      </p:sp>
      <p:sp>
        <p:nvSpPr>
          <p:cNvPr id="2" name="文字方塊 1"/>
          <p:cNvSpPr txBox="1"/>
          <p:nvPr/>
        </p:nvSpPr>
        <p:spPr>
          <a:xfrm>
            <a:off x="518537" y="483518"/>
            <a:ext cx="864096" cy="523220"/>
          </a:xfrm>
          <a:prstGeom prst="rect">
            <a:avLst/>
          </a:prstGeom>
          <a:noFill/>
        </p:spPr>
        <p:txBody>
          <a:bodyPr wrap="square" rtlCol="0">
            <a:spAutoFit/>
          </a:bodyPr>
          <a:lstStyle/>
          <a:p>
            <a:r>
              <a:rPr lang="en-US" altLang="zh-TW" sz="2800" b="1" dirty="0">
                <a:latin typeface="Times New Roman" panose="02020603050405020304" pitchFamily="18" charset="0"/>
                <a:cs typeface="Times New Roman" panose="02020603050405020304" pitchFamily="18" charset="0"/>
              </a:rPr>
              <a:t> Q 8</a:t>
            </a:r>
            <a:endParaRPr lang="zh-TW"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0178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0CDD492A-6D57-47F8-AFF9-6675EA847FF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22</a:t>
            </a:fld>
            <a:endParaRPr lang="en"/>
          </a:p>
        </p:txBody>
      </p:sp>
      <p:sp>
        <p:nvSpPr>
          <p:cNvPr id="4" name="文字方塊 3">
            <a:extLst>
              <a:ext uri="{FF2B5EF4-FFF2-40B4-BE49-F238E27FC236}">
                <a16:creationId xmlns:a16="http://schemas.microsoft.com/office/drawing/2014/main" xmlns="" id="{8BFC57D1-6667-4B74-BEBF-D9AC46E8BFE2}"/>
              </a:ext>
            </a:extLst>
          </p:cNvPr>
          <p:cNvSpPr txBox="1"/>
          <p:nvPr/>
        </p:nvSpPr>
        <p:spPr>
          <a:xfrm>
            <a:off x="945326" y="346754"/>
            <a:ext cx="7447008" cy="2886816"/>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特教組已將鑑定安置計畫電子檔放置於</a:t>
            </a:r>
            <a:r>
              <a:rPr lang="zh-TW" altLang="en-US" sz="2400" b="1" u="sng" dirty="0">
                <a:latin typeface="微軟正黑體" panose="020B0604030504040204" pitchFamily="34" charset="-120"/>
                <a:ea typeface="微軟正黑體" panose="020B0604030504040204" pitchFamily="34" charset="-120"/>
              </a:rPr>
              <a:t>本校網頁</a:t>
            </a:r>
            <a:r>
              <a:rPr lang="zh-TW" altLang="en-US" sz="2400" dirty="0">
                <a:latin typeface="微軟正黑體" panose="020B0604030504040204" pitchFamily="34" charset="-120"/>
                <a:ea typeface="微軟正黑體" panose="020B0604030504040204" pitchFamily="34" charset="-120"/>
              </a:rPr>
              <a:t>，供同學與家長參考</a:t>
            </a:r>
            <a:r>
              <a:rPr lang="zh-TW" altLang="en-US" sz="28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請注意，報名一律採</a:t>
            </a:r>
            <a:r>
              <a:rPr lang="zh-TW" altLang="en-US" sz="2400" b="1" u="sng" dirty="0">
                <a:solidFill>
                  <a:srgbClr val="C00000"/>
                </a:solidFill>
                <a:latin typeface="微軟正黑體" panose="020B0604030504040204" pitchFamily="34" charset="-120"/>
                <a:ea typeface="微軟正黑體" panose="020B0604030504040204" pitchFamily="34" charset="-120"/>
              </a:rPr>
              <a:t>線上報名</a:t>
            </a:r>
            <a:r>
              <a:rPr lang="zh-TW" altLang="en-US" sz="2400" dirty="0">
                <a:latin typeface="微軟正黑體" panose="020B0604030504040204" pitchFamily="34" charset="-120"/>
                <a:ea typeface="微軟正黑體" panose="020B0604030504040204" pitchFamily="34" charset="-120"/>
              </a:rPr>
              <a:t>，請自行至「</a:t>
            </a:r>
            <a:r>
              <a:rPr lang="zh-TW" altLang="en-US" sz="2400" b="1" dirty="0">
                <a:solidFill>
                  <a:srgbClr val="7030A0"/>
                </a:solidFill>
                <a:latin typeface="微軟正黑體" panose="020B0604030504040204" pitchFamily="34" charset="-120"/>
                <a:ea typeface="微軟正黑體" panose="020B0604030504040204" pitchFamily="34" charset="-120"/>
              </a:rPr>
              <a:t>臺北市第二代國中校務行政系統</a:t>
            </a:r>
            <a:r>
              <a:rPr lang="zh-TW" altLang="en-US" sz="2400" dirty="0">
                <a:latin typeface="微軟正黑體" panose="020B0604030504040204" pitchFamily="34" charset="-120"/>
                <a:ea typeface="微軟正黑體" panose="020B0604030504040204" pitchFamily="34" charset="-120"/>
              </a:rPr>
              <a:t>」填寫</a:t>
            </a:r>
            <a:r>
              <a:rPr lang="zh-TW" altLang="en-US" sz="2400" b="1" dirty="0">
                <a:solidFill>
                  <a:srgbClr val="C00000"/>
                </a:solidFill>
                <a:latin typeface="微軟正黑體" panose="020B0604030504040204" pitchFamily="34" charset="-120"/>
                <a:ea typeface="微軟正黑體" panose="020B0604030504040204" pitchFamily="34" charset="-120"/>
              </a:rPr>
              <a:t>報名表</a:t>
            </a:r>
            <a:r>
              <a:rPr lang="zh-TW" altLang="en-US" sz="2400" dirty="0">
                <a:latin typeface="微軟正黑體" panose="020B0604030504040204" pitchFamily="34" charset="-120"/>
                <a:ea typeface="微軟正黑體" panose="020B0604030504040204" pitchFamily="34" charset="-120"/>
              </a:rPr>
              <a:t>、</a:t>
            </a:r>
            <a:r>
              <a:rPr lang="zh-TW" altLang="en-US" sz="2400" b="1" dirty="0">
                <a:solidFill>
                  <a:srgbClr val="C00000"/>
                </a:solidFill>
                <a:latin typeface="微軟正黑體" panose="020B0604030504040204" pitchFamily="34" charset="-120"/>
                <a:ea typeface="微軟正黑體" panose="020B0604030504040204" pitchFamily="34" charset="-120"/>
              </a:rPr>
              <a:t>觀察推薦表</a:t>
            </a:r>
            <a:r>
              <a:rPr lang="zh-TW" altLang="en-US" sz="2400" dirty="0">
                <a:latin typeface="微軟正黑體" panose="020B0604030504040204" pitchFamily="34" charset="-120"/>
                <a:ea typeface="微軟正黑體" panose="020B0604030504040204" pitchFamily="34" charset="-120"/>
              </a:rPr>
              <a:t>等資料再印出紙本，並將紙本繳交至本校特教組，</a:t>
            </a:r>
            <a:r>
              <a:rPr lang="zh-TW" altLang="en-US" sz="2400" b="1" u="sng" dirty="0">
                <a:solidFill>
                  <a:srgbClr val="C00000"/>
                </a:solidFill>
                <a:latin typeface="微軟正黑體" panose="020B0604030504040204" pitchFamily="34" charset="-120"/>
                <a:ea typeface="微軟正黑體" panose="020B0604030504040204" pitchFamily="34" charset="-120"/>
              </a:rPr>
              <a:t>逾時不予受理</a:t>
            </a:r>
            <a:r>
              <a:rPr lang="zh-TW" altLang="en-US" sz="2400" dirty="0">
                <a:latin typeface="微軟正黑體" panose="020B0604030504040204" pitchFamily="34" charset="-120"/>
                <a:ea typeface="微軟正黑體" panose="020B0604030504040204" pitchFamily="34" charset="-120"/>
              </a:rPr>
              <a:t>。</a:t>
            </a:r>
            <a:endParaRPr lang="zh-TW" altLang="en-US" sz="2800" dirty="0">
              <a:latin typeface="微軟正黑體" panose="020B0604030504040204" pitchFamily="34" charset="-120"/>
              <a:ea typeface="微軟正黑體" panose="020B0604030504040204" pitchFamily="34" charset="-120"/>
            </a:endParaRPr>
          </a:p>
        </p:txBody>
      </p:sp>
      <p:sp>
        <p:nvSpPr>
          <p:cNvPr id="2" name="書卷: 水平 1">
            <a:extLst>
              <a:ext uri="{FF2B5EF4-FFF2-40B4-BE49-F238E27FC236}">
                <a16:creationId xmlns:a16="http://schemas.microsoft.com/office/drawing/2014/main" xmlns="" id="{490CD54F-326E-4DDE-9818-AB33E2A5E97E}"/>
              </a:ext>
            </a:extLst>
          </p:cNvPr>
          <p:cNvSpPr/>
          <p:nvPr/>
        </p:nvSpPr>
        <p:spPr>
          <a:xfrm>
            <a:off x="395318" y="3291830"/>
            <a:ext cx="8353364" cy="1563176"/>
          </a:xfrm>
          <a:prstGeom prst="horizontalScroll">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zh-TW" altLang="en-US" sz="2400" b="1" dirty="0">
                <a:solidFill>
                  <a:schemeClr val="tx1"/>
                </a:solidFill>
                <a:latin typeface="微軟正黑體" panose="020B0604030504040204" pitchFamily="34" charset="-120"/>
                <a:ea typeface="微軟正黑體" panose="020B0604030504040204" pitchFamily="34" charset="-120"/>
              </a:rPr>
              <a:t>上網填寫「</a:t>
            </a:r>
            <a:r>
              <a:rPr lang="zh-TW" altLang="en-US" sz="2400" b="1" u="sng" dirty="0">
                <a:solidFill>
                  <a:srgbClr val="C00000"/>
                </a:solidFill>
                <a:latin typeface="微軟正黑體" panose="020B0604030504040204" pitchFamily="34" charset="-120"/>
                <a:ea typeface="微軟正黑體" panose="020B0604030504040204" pitchFamily="34" charset="-120"/>
              </a:rPr>
              <a:t>報名表</a:t>
            </a:r>
            <a:r>
              <a:rPr lang="zh-TW" altLang="en-US" sz="2400" b="1" dirty="0">
                <a:solidFill>
                  <a:schemeClr val="tx1"/>
                </a:solidFill>
                <a:latin typeface="微軟正黑體" panose="020B0604030504040204" pitchFamily="34" charset="-120"/>
                <a:ea typeface="微軟正黑體" panose="020B0604030504040204" pitchFamily="34" charset="-120"/>
              </a:rPr>
              <a:t>」、「</a:t>
            </a:r>
            <a:r>
              <a:rPr lang="zh-TW" altLang="en-US" sz="2400" b="1" u="sng" dirty="0">
                <a:solidFill>
                  <a:srgbClr val="C00000"/>
                </a:solidFill>
                <a:latin typeface="微軟正黑體" panose="020B0604030504040204" pitchFamily="34" charset="-120"/>
                <a:ea typeface="微軟正黑體" panose="020B0604030504040204" pitchFamily="34" charset="-120"/>
              </a:rPr>
              <a:t>觀察推薦表</a:t>
            </a:r>
            <a:r>
              <a:rPr lang="zh-TW" altLang="en-US" sz="2400" b="1" dirty="0">
                <a:solidFill>
                  <a:schemeClr val="tx1"/>
                </a:solidFill>
                <a:latin typeface="微軟正黑體" panose="020B0604030504040204" pitchFamily="34" charset="-120"/>
                <a:ea typeface="微軟正黑體" panose="020B0604030504040204" pitchFamily="34" charset="-120"/>
              </a:rPr>
              <a:t>」並於系統帶出</a:t>
            </a:r>
            <a:endParaRPr lang="en-US" altLang="zh-TW" sz="2400" b="1" dirty="0">
              <a:solidFill>
                <a:schemeClr val="tx1"/>
              </a:solidFill>
              <a:latin typeface="微軟正黑體" panose="020B0604030504040204" pitchFamily="34" charset="-120"/>
              <a:ea typeface="微軟正黑體" panose="020B0604030504040204" pitchFamily="34" charset="-120"/>
            </a:endParaRPr>
          </a:p>
          <a:p>
            <a:r>
              <a:rPr lang="zh-TW" altLang="en-US" sz="2400" b="1" dirty="0">
                <a:solidFill>
                  <a:schemeClr val="tx1"/>
                </a:solidFill>
                <a:latin typeface="微軟正黑體" panose="020B0604030504040204" pitchFamily="34" charset="-120"/>
                <a:ea typeface="微軟正黑體" panose="020B0604030504040204" pitchFamily="34" charset="-120"/>
              </a:rPr>
              <a:t>「</a:t>
            </a:r>
            <a:r>
              <a:rPr lang="zh-TW" altLang="en-US" sz="2400" b="1" u="sng" dirty="0">
                <a:solidFill>
                  <a:srgbClr val="C00000"/>
                </a:solidFill>
                <a:latin typeface="微軟正黑體" panose="020B0604030504040204" pitchFamily="34" charset="-120"/>
                <a:ea typeface="微軟正黑體" panose="020B0604030504040204" pitchFamily="34" charset="-120"/>
              </a:rPr>
              <a:t>報名資料檢核表</a:t>
            </a:r>
            <a:r>
              <a:rPr lang="zh-TW" altLang="en-US" sz="2400" b="1" dirty="0">
                <a:solidFill>
                  <a:schemeClr val="tx1"/>
                </a:solidFill>
                <a:latin typeface="微軟正黑體" panose="020B0604030504040204" pitchFamily="34" charset="-120"/>
                <a:ea typeface="微軟正黑體" panose="020B0604030504040204" pitchFamily="34" charset="-120"/>
              </a:rPr>
              <a:t>」。</a:t>
            </a:r>
            <a:endParaRPr lang="en-US" altLang="zh-TW" sz="2400" b="1" dirty="0">
              <a:solidFill>
                <a:schemeClr val="tx1"/>
              </a:solidFill>
              <a:latin typeface="微軟正黑體" panose="020B0604030504040204" pitchFamily="34" charset="-120"/>
              <a:ea typeface="微軟正黑體" panose="020B0604030504040204" pitchFamily="34" charset="-120"/>
            </a:endParaRPr>
          </a:p>
          <a:p>
            <a:r>
              <a:rPr lang="zh-TW" altLang="en-US" sz="2400" b="1" dirty="0">
                <a:solidFill>
                  <a:schemeClr val="tx1"/>
                </a:solidFill>
                <a:latin typeface="微軟正黑體" panose="020B0604030504040204" pitchFamily="34" charset="-120"/>
                <a:ea typeface="微軟正黑體" panose="020B0604030504040204" pitchFamily="34" charset="-120"/>
              </a:rPr>
              <a:t>「</a:t>
            </a:r>
            <a:r>
              <a:rPr lang="zh-TW" altLang="en-US" sz="2400" b="1" dirty="0">
                <a:solidFill>
                  <a:srgbClr val="002060"/>
                </a:solidFill>
                <a:latin typeface="微軟正黑體" panose="020B0604030504040204" pitchFamily="34" charset="-120"/>
                <a:ea typeface="微軟正黑體" panose="020B0604030504040204" pitchFamily="34" charset="-120"/>
              </a:rPr>
              <a:t>書面審查資料</a:t>
            </a:r>
            <a:r>
              <a:rPr lang="zh-TW" altLang="en-US" sz="2400" b="1" dirty="0">
                <a:solidFill>
                  <a:schemeClr val="tx1"/>
                </a:solidFill>
                <a:latin typeface="微軟正黑體" panose="020B0604030504040204" pitchFamily="34" charset="-120"/>
                <a:ea typeface="微軟正黑體" panose="020B0604030504040204" pitchFamily="34" charset="-120"/>
              </a:rPr>
              <a:t>」與「</a:t>
            </a:r>
            <a:r>
              <a:rPr lang="zh-TW" altLang="en-US" sz="2400" b="1" dirty="0">
                <a:solidFill>
                  <a:srgbClr val="002060"/>
                </a:solidFill>
                <a:latin typeface="微軟正黑體" panose="020B0604030504040204" pitchFamily="34" charset="-120"/>
                <a:ea typeface="微軟正黑體" panose="020B0604030504040204" pitchFamily="34" charset="-120"/>
              </a:rPr>
              <a:t>身障特殊需求表</a:t>
            </a:r>
            <a:r>
              <a:rPr lang="zh-TW" altLang="en-US" sz="2400" b="1" dirty="0">
                <a:solidFill>
                  <a:schemeClr val="tx1"/>
                </a:solidFill>
                <a:latin typeface="微軟正黑體" panose="020B0604030504040204" pitchFamily="34" charset="-120"/>
                <a:ea typeface="微軟正黑體" panose="020B0604030504040204" pitchFamily="34" charset="-120"/>
              </a:rPr>
              <a:t>」</a:t>
            </a:r>
            <a:r>
              <a:rPr lang="zh-TW" altLang="en-US" sz="2400" b="1" dirty="0">
                <a:solidFill>
                  <a:srgbClr val="C00000"/>
                </a:solidFill>
                <a:latin typeface="微軟正黑體" panose="020B0604030504040204" pitchFamily="34" charset="-120"/>
                <a:ea typeface="微軟正黑體" panose="020B0604030504040204" pitchFamily="34" charset="-120"/>
              </a:rPr>
              <a:t>無則免附</a:t>
            </a:r>
            <a:r>
              <a:rPr lang="zh-TW" altLang="en-US" sz="2400" b="1" dirty="0">
                <a:solidFill>
                  <a:schemeClr val="tx1"/>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01693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B9884CF8-3B93-460D-9AD8-4C31FF111CE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23</a:t>
            </a:fld>
            <a:endParaRPr lang="en"/>
          </a:p>
        </p:txBody>
      </p:sp>
      <p:sp>
        <p:nvSpPr>
          <p:cNvPr id="4" name="文字方塊 3">
            <a:extLst>
              <a:ext uri="{FF2B5EF4-FFF2-40B4-BE49-F238E27FC236}">
                <a16:creationId xmlns:a16="http://schemas.microsoft.com/office/drawing/2014/main" xmlns="" id="{FE37FF79-6A5D-4061-A72A-BF5187F03EB0}"/>
              </a:ext>
            </a:extLst>
          </p:cNvPr>
          <p:cNvSpPr txBox="1"/>
          <p:nvPr/>
        </p:nvSpPr>
        <p:spPr>
          <a:xfrm>
            <a:off x="683568" y="915566"/>
            <a:ext cx="8055124" cy="3554819"/>
          </a:xfrm>
          <a:prstGeom prst="rect">
            <a:avLst/>
          </a:prstGeom>
          <a:noFill/>
        </p:spPr>
        <p:txBody>
          <a:bodyPr wrap="square" rtlCol="0">
            <a:spAutoFit/>
          </a:bodyPr>
          <a:lstStyle/>
          <a:p>
            <a:pPr>
              <a:lnSpc>
                <a:spcPct val="150000"/>
              </a:lnSpc>
            </a:pPr>
            <a:r>
              <a:rPr lang="zh-TW" altLang="en-US" sz="3000" dirty="0">
                <a:latin typeface="微軟正黑體" panose="020B0604030504040204" pitchFamily="34" charset="-120"/>
                <a:ea typeface="微軟正黑體" panose="020B0604030504040204" pitchFamily="34" charset="-120"/>
              </a:rPr>
              <a:t>有任何此鑑定安置相關問題，歡迎來電至</a:t>
            </a:r>
            <a:endParaRPr lang="en-US" altLang="zh-TW" sz="3000" dirty="0">
              <a:latin typeface="微軟正黑體" panose="020B0604030504040204" pitchFamily="34" charset="-120"/>
              <a:ea typeface="微軟正黑體" panose="020B0604030504040204" pitchFamily="34" charset="-120"/>
            </a:endParaRPr>
          </a:p>
          <a:p>
            <a:pPr>
              <a:lnSpc>
                <a:spcPct val="150000"/>
              </a:lnSpc>
            </a:pPr>
            <a:r>
              <a:rPr lang="zh-TW" altLang="en-US" sz="3000" b="1" u="sng" dirty="0">
                <a:solidFill>
                  <a:srgbClr val="7030A0"/>
                </a:solidFill>
                <a:latin typeface="微軟正黑體" panose="020B0604030504040204" pitchFamily="34" charset="-120"/>
                <a:ea typeface="微軟正黑體" panose="020B0604030504040204" pitchFamily="34" charset="-120"/>
              </a:rPr>
              <a:t>輔導室特教組</a:t>
            </a:r>
            <a:r>
              <a:rPr lang="zh-TW" altLang="en-US" sz="3000" b="1" dirty="0">
                <a:solidFill>
                  <a:srgbClr val="7030A0"/>
                </a:solidFill>
                <a:latin typeface="微軟正黑體" panose="020B0604030504040204" pitchFamily="34" charset="-120"/>
                <a:ea typeface="微軟正黑體" panose="020B0604030504040204" pitchFamily="34" charset="-120"/>
              </a:rPr>
              <a:t>  </a:t>
            </a:r>
            <a:r>
              <a:rPr lang="en-US" altLang="zh-TW" sz="3000" b="1" dirty="0">
                <a:solidFill>
                  <a:schemeClr val="tx1"/>
                </a:solidFill>
                <a:latin typeface="微軟正黑體" panose="020B0604030504040204" pitchFamily="34" charset="-120"/>
                <a:ea typeface="微軟正黑體" panose="020B0604030504040204" pitchFamily="34" charset="-120"/>
              </a:rPr>
              <a:t>(</a:t>
            </a:r>
            <a:r>
              <a:rPr lang="en-US" altLang="zh-TW" sz="3000" b="1" dirty="0" smtClean="0">
                <a:solidFill>
                  <a:schemeClr val="tx1"/>
                </a:solidFill>
                <a:latin typeface="微軟正黑體" panose="020B0604030504040204" pitchFamily="34" charset="-120"/>
                <a:ea typeface="微軟正黑體" panose="020B0604030504040204" pitchFamily="34" charset="-120"/>
              </a:rPr>
              <a:t>02)2897-9001#610</a:t>
            </a:r>
            <a:endParaRPr lang="en-US" altLang="zh-TW" sz="3000" b="1" dirty="0">
              <a:solidFill>
                <a:schemeClr val="tx1"/>
              </a:solidFill>
              <a:latin typeface="微軟正黑體" panose="020B0604030504040204" pitchFamily="34" charset="-120"/>
              <a:ea typeface="微軟正黑體" panose="020B0604030504040204" pitchFamily="34" charset="-120"/>
            </a:endParaRPr>
          </a:p>
          <a:p>
            <a:pPr>
              <a:lnSpc>
                <a:spcPct val="150000"/>
              </a:lnSpc>
            </a:pPr>
            <a:r>
              <a:rPr lang="zh-TW" altLang="en-US" sz="3000" dirty="0">
                <a:solidFill>
                  <a:schemeClr val="tx1"/>
                </a:solidFill>
                <a:latin typeface="微軟正黑體" panose="020B0604030504040204" pitchFamily="34" charset="-120"/>
                <a:ea typeface="微軟正黑體" panose="020B0604030504040204" pitchFamily="34" charset="-120"/>
              </a:rPr>
              <a:t>謝謝同學們今天來參加</a:t>
            </a:r>
            <a:r>
              <a:rPr lang="en-US" altLang="zh-TW" sz="3000" b="1" i="1" u="sng" dirty="0">
                <a:solidFill>
                  <a:schemeClr val="tx1"/>
                </a:solidFill>
                <a:latin typeface="微軟正黑體" panose="020B0604030504040204" pitchFamily="34" charset="-120"/>
                <a:ea typeface="微軟正黑體" panose="020B0604030504040204" pitchFamily="34" charset="-120"/>
              </a:rPr>
              <a:t>108</a:t>
            </a:r>
            <a:r>
              <a:rPr lang="zh-TW" altLang="en-US" sz="3000" b="1" i="1" u="sng" dirty="0">
                <a:solidFill>
                  <a:schemeClr val="tx1"/>
                </a:solidFill>
                <a:latin typeface="微軟正黑體" panose="020B0604030504040204" pitchFamily="34" charset="-120"/>
                <a:ea typeface="微軟正黑體" panose="020B0604030504040204" pitchFamily="34" charset="-120"/>
              </a:rPr>
              <a:t>學年度國民中學學術性向資賦優異學生參與特殊教育方案鑑定安置</a:t>
            </a:r>
            <a:r>
              <a:rPr lang="zh-TW" altLang="en-US" sz="3000" b="1" i="1" dirty="0">
                <a:solidFill>
                  <a:schemeClr val="tx1"/>
                </a:solidFill>
                <a:latin typeface="微軟正黑體" panose="020B0604030504040204" pitchFamily="34" charset="-120"/>
                <a:ea typeface="微軟正黑體" panose="020B0604030504040204" pitchFamily="34" charset="-120"/>
              </a:rPr>
              <a:t> </a:t>
            </a:r>
            <a:r>
              <a:rPr lang="zh-TW" altLang="en-US" sz="3000" dirty="0">
                <a:solidFill>
                  <a:schemeClr val="tx1"/>
                </a:solidFill>
                <a:latin typeface="微軟正黑體" panose="020B0604030504040204" pitchFamily="34" charset="-120"/>
                <a:ea typeface="微軟正黑體" panose="020B0604030504040204" pitchFamily="34" charset="-120"/>
              </a:rPr>
              <a:t>校內說明會</a:t>
            </a:r>
            <a:r>
              <a:rPr lang="en-US" altLang="zh-TW" sz="3000" dirty="0">
                <a:solidFill>
                  <a:schemeClr val="tx1"/>
                </a:solidFill>
                <a:latin typeface="微軟正黑體" panose="020B0604030504040204" pitchFamily="34" charset="-120"/>
                <a:ea typeface="微軟正黑體" panose="020B0604030504040204" pitchFamily="34" charset="-120"/>
                <a:sym typeface="Wingdings" panose="05000000000000000000" pitchFamily="2" charset="2"/>
              </a:rPr>
              <a:t></a:t>
            </a:r>
            <a:endParaRPr lang="zh-TW" altLang="en-US" sz="3000"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8324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Google Shape;411;p18"/>
          <p:cNvSpPr txBox="1">
            <a:spLocks noGrp="1"/>
          </p:cNvSpPr>
          <p:nvPr>
            <p:ph type="ctrTitle"/>
          </p:nvPr>
        </p:nvSpPr>
        <p:spPr>
          <a:xfrm>
            <a:off x="2915816" y="1779662"/>
            <a:ext cx="3371700" cy="122413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4000" b="1" dirty="0">
                <a:solidFill>
                  <a:schemeClr val="tx1"/>
                </a:solidFill>
                <a:latin typeface="Times New Roman" panose="02020603050405020304" pitchFamily="18" charset="0"/>
                <a:cs typeface="Times New Roman" panose="02020603050405020304" pitchFamily="18" charset="0"/>
              </a:rPr>
              <a:t>Q &amp; A</a:t>
            </a:r>
            <a:endParaRPr sz="40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19"/>
          <p:cNvSpPr txBox="1">
            <a:spLocks noGrp="1"/>
          </p:cNvSpPr>
          <p:nvPr>
            <p:ph type="body" idx="1"/>
          </p:nvPr>
        </p:nvSpPr>
        <p:spPr>
          <a:xfrm>
            <a:off x="1115616" y="2161800"/>
            <a:ext cx="7150658" cy="819900"/>
          </a:xfrm>
          <a:prstGeom prst="rect">
            <a:avLst/>
          </a:prstGeom>
        </p:spPr>
        <p:txBody>
          <a:bodyPr spcFirstLastPara="1" wrap="square" lIns="91425" tIns="91425" rIns="91425" bIns="91425" anchor="t" anchorCtr="0">
            <a:noAutofit/>
          </a:bodyPr>
          <a:lstStyle/>
          <a:p>
            <a:pPr marL="0" lvl="0" indent="0" algn="ctr" rtl="0">
              <a:spcBef>
                <a:spcPts val="600"/>
              </a:spcBef>
              <a:spcAft>
                <a:spcPts val="1000"/>
              </a:spcAft>
              <a:buNone/>
            </a:pPr>
            <a:r>
              <a:rPr lang="zh-TW" altLang="en-US" sz="4000" b="1" i="0" dirty="0">
                <a:solidFill>
                  <a:schemeClr val="tx1"/>
                </a:solidFill>
                <a:latin typeface="微軟正黑體" panose="020B0604030504040204" pitchFamily="34" charset="-120"/>
                <a:ea typeface="微軟正黑體" panose="020B0604030504040204" pitchFamily="34" charset="-120"/>
              </a:rPr>
              <a:t>為什麼我會來參加這個說明會？</a:t>
            </a:r>
            <a:endParaRPr sz="4000" b="1" i="0" dirty="0">
              <a:solidFill>
                <a:schemeClr val="tx1"/>
              </a:solidFill>
              <a:latin typeface="微軟正黑體" panose="020B0604030504040204" pitchFamily="34" charset="-120"/>
              <a:ea typeface="微軟正黑體" panose="020B0604030504040204" pitchFamily="34" charset="-120"/>
            </a:endParaRPr>
          </a:p>
        </p:txBody>
      </p:sp>
      <p:sp>
        <p:nvSpPr>
          <p:cNvPr id="418" name="Google Shape;418;p19"/>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4</a:t>
            </a:fld>
            <a:endParaRPr/>
          </a:p>
        </p:txBody>
      </p:sp>
      <p:sp>
        <p:nvSpPr>
          <p:cNvPr id="2" name="文字方塊 1"/>
          <p:cNvSpPr txBox="1"/>
          <p:nvPr/>
        </p:nvSpPr>
        <p:spPr>
          <a:xfrm>
            <a:off x="518537" y="483518"/>
            <a:ext cx="864096" cy="523220"/>
          </a:xfrm>
          <a:prstGeom prst="rect">
            <a:avLst/>
          </a:prstGeom>
          <a:noFill/>
        </p:spPr>
        <p:txBody>
          <a:bodyPr wrap="square" rtlCol="0">
            <a:spAutoFit/>
          </a:bodyPr>
          <a:lstStyle/>
          <a:p>
            <a:r>
              <a:rPr lang="en-US" altLang="zh-TW" sz="2800" b="1" dirty="0">
                <a:latin typeface="Times New Roman" panose="02020603050405020304" pitchFamily="18" charset="0"/>
                <a:cs typeface="Times New Roman" panose="02020603050405020304" pitchFamily="18" charset="0"/>
              </a:rPr>
              <a:t> Q 1</a:t>
            </a:r>
            <a:endParaRPr lang="zh-TW" altLang="en-US" sz="2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
        <p:nvSpPr>
          <p:cNvPr id="4" name="文字方塊 3">
            <a:extLst>
              <a:ext uri="{FF2B5EF4-FFF2-40B4-BE49-F238E27FC236}">
                <a16:creationId xmlns:a16="http://schemas.microsoft.com/office/drawing/2014/main" xmlns="" id="{21BF2E69-C1DD-4A00-AE17-4EC09F4B800F}"/>
              </a:ext>
            </a:extLst>
          </p:cNvPr>
          <p:cNvSpPr txBox="1"/>
          <p:nvPr/>
        </p:nvSpPr>
        <p:spPr>
          <a:xfrm>
            <a:off x="1070816" y="123478"/>
            <a:ext cx="7002368" cy="646331"/>
          </a:xfrm>
          <a:prstGeom prst="rect">
            <a:avLst/>
          </a:prstGeom>
          <a:noFill/>
        </p:spPr>
        <p:txBody>
          <a:bodyPr wrap="square" rtlCol="0">
            <a:spAutoFit/>
          </a:bodyPr>
          <a:lstStyle/>
          <a:p>
            <a:pPr algn="ctr"/>
            <a:r>
              <a:rPr lang="zh-TW" altLang="en-US" sz="3600" b="1" u="sng" dirty="0"/>
              <a:t>因為你符合以下報名資格之一</a:t>
            </a:r>
          </a:p>
        </p:txBody>
      </p:sp>
      <p:graphicFrame>
        <p:nvGraphicFramePr>
          <p:cNvPr id="5" name="資料庫圖表 4">
            <a:extLst>
              <a:ext uri="{FF2B5EF4-FFF2-40B4-BE49-F238E27FC236}">
                <a16:creationId xmlns:a16="http://schemas.microsoft.com/office/drawing/2014/main" xmlns="" id="{44D4CC93-421D-4C4D-8755-EA130FA66647}"/>
              </a:ext>
            </a:extLst>
          </p:cNvPr>
          <p:cNvGraphicFramePr/>
          <p:nvPr>
            <p:extLst>
              <p:ext uri="{D42A27DB-BD31-4B8C-83A1-F6EECF244321}">
                <p14:modId xmlns:p14="http://schemas.microsoft.com/office/powerpoint/2010/main" val="1986735415"/>
              </p:ext>
            </p:extLst>
          </p:nvPr>
        </p:nvGraphicFramePr>
        <p:xfrm>
          <a:off x="755576" y="1059582"/>
          <a:ext cx="7632848" cy="37116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923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graphicEl>
                                              <a:dgm id="{0A2215F2-4F47-4308-ADBF-2C67E4B6ED6D}"/>
                                            </p:graphicEl>
                                          </p:spTgt>
                                        </p:tgtEl>
                                        <p:attrNameLst>
                                          <p:attrName>style.visibility</p:attrName>
                                        </p:attrNameLst>
                                      </p:cBhvr>
                                      <p:to>
                                        <p:strVal val="visible"/>
                                      </p:to>
                                    </p:set>
                                    <p:anim calcmode="lin" valueType="num">
                                      <p:cBhvr>
                                        <p:cTn id="7" dur="500" fill="hold"/>
                                        <p:tgtEl>
                                          <p:spTgt spid="5">
                                            <p:graphicEl>
                                              <a:dgm id="{0A2215F2-4F47-4308-ADBF-2C67E4B6ED6D}"/>
                                            </p:graphicEl>
                                          </p:spTgt>
                                        </p:tgtEl>
                                        <p:attrNameLst>
                                          <p:attrName>ppt_w</p:attrName>
                                        </p:attrNameLst>
                                      </p:cBhvr>
                                      <p:tavLst>
                                        <p:tav tm="0">
                                          <p:val>
                                            <p:fltVal val="0"/>
                                          </p:val>
                                        </p:tav>
                                        <p:tav tm="100000">
                                          <p:val>
                                            <p:strVal val="#ppt_w"/>
                                          </p:val>
                                        </p:tav>
                                      </p:tavLst>
                                    </p:anim>
                                    <p:anim calcmode="lin" valueType="num">
                                      <p:cBhvr>
                                        <p:cTn id="8" dur="500" fill="hold"/>
                                        <p:tgtEl>
                                          <p:spTgt spid="5">
                                            <p:graphicEl>
                                              <a:dgm id="{0A2215F2-4F47-4308-ADBF-2C67E4B6ED6D}"/>
                                            </p:graphicEl>
                                          </p:spTgt>
                                        </p:tgtEl>
                                        <p:attrNameLst>
                                          <p:attrName>ppt_h</p:attrName>
                                        </p:attrNameLst>
                                      </p:cBhvr>
                                      <p:tavLst>
                                        <p:tav tm="0">
                                          <p:val>
                                            <p:fltVal val="0"/>
                                          </p:val>
                                        </p:tav>
                                        <p:tav tm="100000">
                                          <p:val>
                                            <p:strVal val="#ppt_h"/>
                                          </p:val>
                                        </p:tav>
                                      </p:tavLst>
                                    </p:anim>
                                    <p:animEffect transition="in" filter="fade">
                                      <p:cBhvr>
                                        <p:cTn id="9" dur="500"/>
                                        <p:tgtEl>
                                          <p:spTgt spid="5">
                                            <p:graphicEl>
                                              <a:dgm id="{0A2215F2-4F47-4308-ADBF-2C67E4B6ED6D}"/>
                                            </p:graphic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graphicEl>
                                              <a:dgm id="{23EB8017-C16C-4A34-8EB3-3680E0872AF9}"/>
                                            </p:graphicEl>
                                          </p:spTgt>
                                        </p:tgtEl>
                                        <p:attrNameLst>
                                          <p:attrName>style.visibility</p:attrName>
                                        </p:attrNameLst>
                                      </p:cBhvr>
                                      <p:to>
                                        <p:strVal val="visible"/>
                                      </p:to>
                                    </p:set>
                                    <p:anim calcmode="lin" valueType="num">
                                      <p:cBhvr>
                                        <p:cTn id="12" dur="500" fill="hold"/>
                                        <p:tgtEl>
                                          <p:spTgt spid="5">
                                            <p:graphicEl>
                                              <a:dgm id="{23EB8017-C16C-4A34-8EB3-3680E0872AF9}"/>
                                            </p:graphicEl>
                                          </p:spTgt>
                                        </p:tgtEl>
                                        <p:attrNameLst>
                                          <p:attrName>ppt_w</p:attrName>
                                        </p:attrNameLst>
                                      </p:cBhvr>
                                      <p:tavLst>
                                        <p:tav tm="0">
                                          <p:val>
                                            <p:fltVal val="0"/>
                                          </p:val>
                                        </p:tav>
                                        <p:tav tm="100000">
                                          <p:val>
                                            <p:strVal val="#ppt_w"/>
                                          </p:val>
                                        </p:tav>
                                      </p:tavLst>
                                    </p:anim>
                                    <p:anim calcmode="lin" valueType="num">
                                      <p:cBhvr>
                                        <p:cTn id="13" dur="500" fill="hold"/>
                                        <p:tgtEl>
                                          <p:spTgt spid="5">
                                            <p:graphicEl>
                                              <a:dgm id="{23EB8017-C16C-4A34-8EB3-3680E0872AF9}"/>
                                            </p:graphicEl>
                                          </p:spTgt>
                                        </p:tgtEl>
                                        <p:attrNameLst>
                                          <p:attrName>ppt_h</p:attrName>
                                        </p:attrNameLst>
                                      </p:cBhvr>
                                      <p:tavLst>
                                        <p:tav tm="0">
                                          <p:val>
                                            <p:fltVal val="0"/>
                                          </p:val>
                                        </p:tav>
                                        <p:tav tm="100000">
                                          <p:val>
                                            <p:strVal val="#ppt_h"/>
                                          </p:val>
                                        </p:tav>
                                      </p:tavLst>
                                    </p:anim>
                                    <p:animEffect transition="in" filter="fade">
                                      <p:cBhvr>
                                        <p:cTn id="14" dur="500"/>
                                        <p:tgtEl>
                                          <p:spTgt spid="5">
                                            <p:graphicEl>
                                              <a:dgm id="{23EB8017-C16C-4A34-8EB3-3680E0872AF9}"/>
                                            </p:graphic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graphicEl>
                                              <a:dgm id="{509952A4-329B-484E-8D8F-947CBA3FAC4B}"/>
                                            </p:graphicEl>
                                          </p:spTgt>
                                        </p:tgtEl>
                                        <p:attrNameLst>
                                          <p:attrName>style.visibility</p:attrName>
                                        </p:attrNameLst>
                                      </p:cBhvr>
                                      <p:to>
                                        <p:strVal val="visible"/>
                                      </p:to>
                                    </p:set>
                                    <p:anim calcmode="lin" valueType="num">
                                      <p:cBhvr>
                                        <p:cTn id="17" dur="500" fill="hold"/>
                                        <p:tgtEl>
                                          <p:spTgt spid="5">
                                            <p:graphicEl>
                                              <a:dgm id="{509952A4-329B-484E-8D8F-947CBA3FAC4B}"/>
                                            </p:graphicEl>
                                          </p:spTgt>
                                        </p:tgtEl>
                                        <p:attrNameLst>
                                          <p:attrName>ppt_w</p:attrName>
                                        </p:attrNameLst>
                                      </p:cBhvr>
                                      <p:tavLst>
                                        <p:tav tm="0">
                                          <p:val>
                                            <p:fltVal val="0"/>
                                          </p:val>
                                        </p:tav>
                                        <p:tav tm="100000">
                                          <p:val>
                                            <p:strVal val="#ppt_w"/>
                                          </p:val>
                                        </p:tav>
                                      </p:tavLst>
                                    </p:anim>
                                    <p:anim calcmode="lin" valueType="num">
                                      <p:cBhvr>
                                        <p:cTn id="18" dur="500" fill="hold"/>
                                        <p:tgtEl>
                                          <p:spTgt spid="5">
                                            <p:graphicEl>
                                              <a:dgm id="{509952A4-329B-484E-8D8F-947CBA3FAC4B}"/>
                                            </p:graphicEl>
                                          </p:spTgt>
                                        </p:tgtEl>
                                        <p:attrNameLst>
                                          <p:attrName>ppt_h</p:attrName>
                                        </p:attrNameLst>
                                      </p:cBhvr>
                                      <p:tavLst>
                                        <p:tav tm="0">
                                          <p:val>
                                            <p:fltVal val="0"/>
                                          </p:val>
                                        </p:tav>
                                        <p:tav tm="100000">
                                          <p:val>
                                            <p:strVal val="#ppt_h"/>
                                          </p:val>
                                        </p:tav>
                                      </p:tavLst>
                                    </p:anim>
                                    <p:animEffect transition="in" filter="fade">
                                      <p:cBhvr>
                                        <p:cTn id="19" dur="500"/>
                                        <p:tgtEl>
                                          <p:spTgt spid="5">
                                            <p:graphicEl>
                                              <a:dgm id="{509952A4-329B-484E-8D8F-947CBA3FAC4B}"/>
                                            </p:graphic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graphicEl>
                                              <a:dgm id="{DCD93E9D-4671-41A0-B9F9-A2BDF9F0F75C}"/>
                                            </p:graphicEl>
                                          </p:spTgt>
                                        </p:tgtEl>
                                        <p:attrNameLst>
                                          <p:attrName>style.visibility</p:attrName>
                                        </p:attrNameLst>
                                      </p:cBhvr>
                                      <p:to>
                                        <p:strVal val="visible"/>
                                      </p:to>
                                    </p:set>
                                    <p:anim calcmode="lin" valueType="num">
                                      <p:cBhvr>
                                        <p:cTn id="22" dur="500" fill="hold"/>
                                        <p:tgtEl>
                                          <p:spTgt spid="5">
                                            <p:graphicEl>
                                              <a:dgm id="{DCD93E9D-4671-41A0-B9F9-A2BDF9F0F75C}"/>
                                            </p:graphicEl>
                                          </p:spTgt>
                                        </p:tgtEl>
                                        <p:attrNameLst>
                                          <p:attrName>ppt_w</p:attrName>
                                        </p:attrNameLst>
                                      </p:cBhvr>
                                      <p:tavLst>
                                        <p:tav tm="0">
                                          <p:val>
                                            <p:fltVal val="0"/>
                                          </p:val>
                                        </p:tav>
                                        <p:tav tm="100000">
                                          <p:val>
                                            <p:strVal val="#ppt_w"/>
                                          </p:val>
                                        </p:tav>
                                      </p:tavLst>
                                    </p:anim>
                                    <p:anim calcmode="lin" valueType="num">
                                      <p:cBhvr>
                                        <p:cTn id="23" dur="500" fill="hold"/>
                                        <p:tgtEl>
                                          <p:spTgt spid="5">
                                            <p:graphicEl>
                                              <a:dgm id="{DCD93E9D-4671-41A0-B9F9-A2BDF9F0F75C}"/>
                                            </p:graphicEl>
                                          </p:spTgt>
                                        </p:tgtEl>
                                        <p:attrNameLst>
                                          <p:attrName>ppt_h</p:attrName>
                                        </p:attrNameLst>
                                      </p:cBhvr>
                                      <p:tavLst>
                                        <p:tav tm="0">
                                          <p:val>
                                            <p:fltVal val="0"/>
                                          </p:val>
                                        </p:tav>
                                        <p:tav tm="100000">
                                          <p:val>
                                            <p:strVal val="#ppt_h"/>
                                          </p:val>
                                        </p:tav>
                                      </p:tavLst>
                                    </p:anim>
                                    <p:animEffect transition="in" filter="fade">
                                      <p:cBhvr>
                                        <p:cTn id="24" dur="500"/>
                                        <p:tgtEl>
                                          <p:spTgt spid="5">
                                            <p:graphicEl>
                                              <a:dgm id="{DCD93E9D-4671-41A0-B9F9-A2BDF9F0F75C}"/>
                                            </p:graphic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5">
                                            <p:graphicEl>
                                              <a:dgm id="{A9B08BC1-DAA8-40C3-BE7A-A5D46AFA5FF0}"/>
                                            </p:graphicEl>
                                          </p:spTgt>
                                        </p:tgtEl>
                                        <p:attrNameLst>
                                          <p:attrName>style.visibility</p:attrName>
                                        </p:attrNameLst>
                                      </p:cBhvr>
                                      <p:to>
                                        <p:strVal val="visible"/>
                                      </p:to>
                                    </p:set>
                                    <p:anim calcmode="lin" valueType="num">
                                      <p:cBhvr>
                                        <p:cTn id="27" dur="500" fill="hold"/>
                                        <p:tgtEl>
                                          <p:spTgt spid="5">
                                            <p:graphicEl>
                                              <a:dgm id="{A9B08BC1-DAA8-40C3-BE7A-A5D46AFA5FF0}"/>
                                            </p:graphicEl>
                                          </p:spTgt>
                                        </p:tgtEl>
                                        <p:attrNameLst>
                                          <p:attrName>ppt_w</p:attrName>
                                        </p:attrNameLst>
                                      </p:cBhvr>
                                      <p:tavLst>
                                        <p:tav tm="0">
                                          <p:val>
                                            <p:fltVal val="0"/>
                                          </p:val>
                                        </p:tav>
                                        <p:tav tm="100000">
                                          <p:val>
                                            <p:strVal val="#ppt_w"/>
                                          </p:val>
                                        </p:tav>
                                      </p:tavLst>
                                    </p:anim>
                                    <p:anim calcmode="lin" valueType="num">
                                      <p:cBhvr>
                                        <p:cTn id="28" dur="500" fill="hold"/>
                                        <p:tgtEl>
                                          <p:spTgt spid="5">
                                            <p:graphicEl>
                                              <a:dgm id="{A9B08BC1-DAA8-40C3-BE7A-A5D46AFA5FF0}"/>
                                            </p:graphicEl>
                                          </p:spTgt>
                                        </p:tgtEl>
                                        <p:attrNameLst>
                                          <p:attrName>ppt_h</p:attrName>
                                        </p:attrNameLst>
                                      </p:cBhvr>
                                      <p:tavLst>
                                        <p:tav tm="0">
                                          <p:val>
                                            <p:fltVal val="0"/>
                                          </p:val>
                                        </p:tav>
                                        <p:tav tm="100000">
                                          <p:val>
                                            <p:strVal val="#ppt_h"/>
                                          </p:val>
                                        </p:tav>
                                      </p:tavLst>
                                    </p:anim>
                                    <p:animEffect transition="in" filter="fade">
                                      <p:cBhvr>
                                        <p:cTn id="29" dur="500"/>
                                        <p:tgtEl>
                                          <p:spTgt spid="5">
                                            <p:graphicEl>
                                              <a:dgm id="{A9B08BC1-DAA8-40C3-BE7A-A5D46AFA5FF0}"/>
                                            </p:graphic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
                                            <p:graphicEl>
                                              <a:dgm id="{7DE4B4CE-D5D7-4D75-AB37-DE0C3E1483E6}"/>
                                            </p:graphicEl>
                                          </p:spTgt>
                                        </p:tgtEl>
                                        <p:attrNameLst>
                                          <p:attrName>style.visibility</p:attrName>
                                        </p:attrNameLst>
                                      </p:cBhvr>
                                      <p:to>
                                        <p:strVal val="visible"/>
                                      </p:to>
                                    </p:set>
                                    <p:anim calcmode="lin" valueType="num">
                                      <p:cBhvr>
                                        <p:cTn id="32" dur="500" fill="hold"/>
                                        <p:tgtEl>
                                          <p:spTgt spid="5">
                                            <p:graphicEl>
                                              <a:dgm id="{7DE4B4CE-D5D7-4D75-AB37-DE0C3E1483E6}"/>
                                            </p:graphicEl>
                                          </p:spTgt>
                                        </p:tgtEl>
                                        <p:attrNameLst>
                                          <p:attrName>ppt_w</p:attrName>
                                        </p:attrNameLst>
                                      </p:cBhvr>
                                      <p:tavLst>
                                        <p:tav tm="0">
                                          <p:val>
                                            <p:fltVal val="0"/>
                                          </p:val>
                                        </p:tav>
                                        <p:tav tm="100000">
                                          <p:val>
                                            <p:strVal val="#ppt_w"/>
                                          </p:val>
                                        </p:tav>
                                      </p:tavLst>
                                    </p:anim>
                                    <p:anim calcmode="lin" valueType="num">
                                      <p:cBhvr>
                                        <p:cTn id="33" dur="500" fill="hold"/>
                                        <p:tgtEl>
                                          <p:spTgt spid="5">
                                            <p:graphicEl>
                                              <a:dgm id="{7DE4B4CE-D5D7-4D75-AB37-DE0C3E1483E6}"/>
                                            </p:graphicEl>
                                          </p:spTgt>
                                        </p:tgtEl>
                                        <p:attrNameLst>
                                          <p:attrName>ppt_h</p:attrName>
                                        </p:attrNameLst>
                                      </p:cBhvr>
                                      <p:tavLst>
                                        <p:tav tm="0">
                                          <p:val>
                                            <p:fltVal val="0"/>
                                          </p:val>
                                        </p:tav>
                                        <p:tav tm="100000">
                                          <p:val>
                                            <p:strVal val="#ppt_h"/>
                                          </p:val>
                                        </p:tav>
                                      </p:tavLst>
                                    </p:anim>
                                    <p:animEffect transition="in" filter="fade">
                                      <p:cBhvr>
                                        <p:cTn id="34" dur="500"/>
                                        <p:tgtEl>
                                          <p:spTgt spid="5">
                                            <p:graphicEl>
                                              <a:dgm id="{7DE4B4CE-D5D7-4D75-AB37-DE0C3E1483E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19"/>
          <p:cNvSpPr txBox="1">
            <a:spLocks noGrp="1"/>
          </p:cNvSpPr>
          <p:nvPr>
            <p:ph type="body" idx="1"/>
          </p:nvPr>
        </p:nvSpPr>
        <p:spPr>
          <a:xfrm>
            <a:off x="1115616" y="2161800"/>
            <a:ext cx="7150658" cy="819900"/>
          </a:xfrm>
          <a:prstGeom prst="rect">
            <a:avLst/>
          </a:prstGeom>
        </p:spPr>
        <p:txBody>
          <a:bodyPr spcFirstLastPara="1" wrap="square" lIns="91425" tIns="91425" rIns="91425" bIns="91425" anchor="t" anchorCtr="0">
            <a:noAutofit/>
          </a:bodyPr>
          <a:lstStyle/>
          <a:p>
            <a:pPr marL="0" lvl="0" indent="0" algn="ctr" rtl="0">
              <a:spcBef>
                <a:spcPts val="600"/>
              </a:spcBef>
              <a:spcAft>
                <a:spcPts val="1000"/>
              </a:spcAft>
              <a:buNone/>
            </a:pPr>
            <a:r>
              <a:rPr lang="zh-TW" altLang="en-US" sz="4000" b="1" i="0" dirty="0">
                <a:solidFill>
                  <a:schemeClr val="tx1"/>
                </a:solidFill>
                <a:latin typeface="微軟正黑體" panose="020B0604030504040204" pitchFamily="34" charset="-120"/>
                <a:ea typeface="微軟正黑體" panose="020B0604030504040204" pitchFamily="34" charset="-120"/>
              </a:rPr>
              <a:t>什麼是</a:t>
            </a:r>
            <a:r>
              <a:rPr lang="zh-TW" altLang="en-US" sz="4000" b="1" i="0" u="sng" dirty="0">
                <a:solidFill>
                  <a:srgbClr val="C00000"/>
                </a:solidFill>
                <a:latin typeface="微軟正黑體" panose="020B0604030504040204" pitchFamily="34" charset="-120"/>
                <a:ea typeface="微軟正黑體" panose="020B0604030504040204" pitchFamily="34" charset="-120"/>
              </a:rPr>
              <a:t>百分等級</a:t>
            </a:r>
            <a:r>
              <a:rPr lang="zh-TW" altLang="en-US" sz="4000" b="1" i="0" dirty="0">
                <a:solidFill>
                  <a:schemeClr val="tx1"/>
                </a:solidFill>
                <a:latin typeface="微軟正黑體" panose="020B0604030504040204" pitchFamily="34" charset="-120"/>
                <a:ea typeface="微軟正黑體" panose="020B0604030504040204" pitchFamily="34" charset="-120"/>
              </a:rPr>
              <a:t>？</a:t>
            </a:r>
            <a:endParaRPr sz="4000" b="1" i="0" dirty="0">
              <a:solidFill>
                <a:schemeClr val="tx1"/>
              </a:solidFill>
              <a:latin typeface="微軟正黑體" panose="020B0604030504040204" pitchFamily="34" charset="-120"/>
              <a:ea typeface="微軟正黑體" panose="020B0604030504040204" pitchFamily="34" charset="-120"/>
            </a:endParaRPr>
          </a:p>
        </p:txBody>
      </p:sp>
      <p:sp>
        <p:nvSpPr>
          <p:cNvPr id="418" name="Google Shape;418;p19"/>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2" name="文字方塊 1"/>
          <p:cNvSpPr txBox="1"/>
          <p:nvPr/>
        </p:nvSpPr>
        <p:spPr>
          <a:xfrm>
            <a:off x="518537" y="483518"/>
            <a:ext cx="864096" cy="523220"/>
          </a:xfrm>
          <a:prstGeom prst="rect">
            <a:avLst/>
          </a:prstGeom>
          <a:noFill/>
        </p:spPr>
        <p:txBody>
          <a:bodyPr wrap="square" rtlCol="0">
            <a:spAutoFit/>
          </a:bodyPr>
          <a:lstStyle/>
          <a:p>
            <a:r>
              <a:rPr lang="en-US" altLang="zh-TW" sz="2800" b="1" dirty="0">
                <a:latin typeface="Times New Roman" panose="02020603050405020304" pitchFamily="18" charset="0"/>
                <a:cs typeface="Times New Roman" panose="02020603050405020304" pitchFamily="18" charset="0"/>
              </a:rPr>
              <a:t> Q 2</a:t>
            </a:r>
            <a:endParaRPr lang="zh-TW"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5685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3CA95406-9C51-4AE9-897A-DC2B4E22E72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
        <p:nvSpPr>
          <p:cNvPr id="5" name="文字方塊 4">
            <a:extLst>
              <a:ext uri="{FF2B5EF4-FFF2-40B4-BE49-F238E27FC236}">
                <a16:creationId xmlns:a16="http://schemas.microsoft.com/office/drawing/2014/main" xmlns="" id="{FF4F6982-2FCF-4CC1-8D9E-395AB0DE944C}"/>
              </a:ext>
            </a:extLst>
          </p:cNvPr>
          <p:cNvSpPr txBox="1"/>
          <p:nvPr/>
        </p:nvSpPr>
        <p:spPr>
          <a:xfrm>
            <a:off x="1115616" y="627534"/>
            <a:ext cx="6912768" cy="1952073"/>
          </a:xfrm>
          <a:prstGeom prst="rect">
            <a:avLst/>
          </a:prstGeom>
          <a:noFill/>
        </p:spPr>
        <p:txBody>
          <a:bodyPr wrap="square" rtlCol="0">
            <a:spAutoFit/>
          </a:bodyPr>
          <a:lstStyle/>
          <a:p>
            <a:pPr>
              <a:lnSpc>
                <a:spcPct val="150000"/>
              </a:lnSpc>
            </a:pPr>
            <a:r>
              <a:rPr lang="zh-TW" altLang="en-US" sz="2800" dirty="0"/>
              <a:t>百分等級</a:t>
            </a:r>
            <a:r>
              <a:rPr lang="en-US" altLang="zh-TW" sz="2800" dirty="0"/>
              <a:t>(</a:t>
            </a:r>
            <a:r>
              <a:rPr lang="en-US" altLang="zh-TW" sz="2800" b="1" dirty="0">
                <a:solidFill>
                  <a:srgbClr val="C00000"/>
                </a:solidFill>
                <a:latin typeface="Times New Roman" panose="02020603050405020304" pitchFamily="18" charset="0"/>
                <a:cs typeface="Times New Roman" panose="02020603050405020304" pitchFamily="18" charset="0"/>
              </a:rPr>
              <a:t>p</a:t>
            </a:r>
            <a:r>
              <a:rPr lang="en-US" altLang="zh-TW" sz="2800" dirty="0">
                <a:latin typeface="Times New Roman" panose="02020603050405020304" pitchFamily="18" charset="0"/>
                <a:cs typeface="Times New Roman" panose="02020603050405020304" pitchFamily="18" charset="0"/>
              </a:rPr>
              <a:t>ercentile </a:t>
            </a:r>
            <a:r>
              <a:rPr lang="en-US" altLang="zh-TW" sz="2800" b="1" dirty="0">
                <a:solidFill>
                  <a:srgbClr val="C00000"/>
                </a:solidFill>
                <a:latin typeface="Times New Roman" panose="02020603050405020304" pitchFamily="18" charset="0"/>
                <a:cs typeface="Times New Roman" panose="02020603050405020304" pitchFamily="18" charset="0"/>
              </a:rPr>
              <a:t>r</a:t>
            </a:r>
            <a:r>
              <a:rPr lang="en-US" altLang="zh-TW" sz="2800" dirty="0">
                <a:latin typeface="Times New Roman" panose="02020603050405020304" pitchFamily="18" charset="0"/>
                <a:cs typeface="Times New Roman" panose="02020603050405020304" pitchFamily="18" charset="0"/>
              </a:rPr>
              <a:t>ank</a:t>
            </a:r>
            <a:r>
              <a:rPr lang="en-US" altLang="zh-TW" sz="2800" dirty="0"/>
              <a:t>)</a:t>
            </a:r>
            <a:r>
              <a:rPr lang="zh-TW" altLang="en-US" sz="2800" dirty="0"/>
              <a:t>，縮寫為</a:t>
            </a:r>
            <a:r>
              <a:rPr lang="en-US" altLang="zh-TW" sz="2800" b="1" dirty="0">
                <a:solidFill>
                  <a:srgbClr val="C00000"/>
                </a:solidFill>
              </a:rPr>
              <a:t>PR</a:t>
            </a:r>
            <a:r>
              <a:rPr lang="zh-TW" altLang="en-US" sz="2800" dirty="0"/>
              <a:t>，</a:t>
            </a:r>
            <a:r>
              <a:rPr lang="en-US" altLang="zh-TW" sz="2800" dirty="0"/>
              <a:t/>
            </a:r>
            <a:br>
              <a:rPr lang="en-US" altLang="zh-TW" sz="2800" dirty="0"/>
            </a:br>
            <a:r>
              <a:rPr lang="zh-TW" altLang="en-US" sz="2800" dirty="0"/>
              <a:t>表示你的成績在</a:t>
            </a:r>
            <a:r>
              <a:rPr lang="en-US" altLang="zh-TW" sz="2800" b="1" u="sng" dirty="0"/>
              <a:t>100</a:t>
            </a:r>
            <a:r>
              <a:rPr lang="zh-TW" altLang="en-US" sz="2800" b="1" u="sng" dirty="0"/>
              <a:t>人</a:t>
            </a:r>
            <a:r>
              <a:rPr lang="zh-TW" altLang="en-US" sz="2800" dirty="0"/>
              <a:t>裡可以</a:t>
            </a:r>
            <a:r>
              <a:rPr lang="zh-TW" altLang="en-US" sz="2800" b="1" u="sng" dirty="0">
                <a:solidFill>
                  <a:srgbClr val="C00000"/>
                </a:solidFill>
              </a:rPr>
              <a:t>贏過</a:t>
            </a:r>
            <a:r>
              <a:rPr lang="zh-TW" altLang="en-US" sz="2800" dirty="0"/>
              <a:t>的人數，即</a:t>
            </a:r>
            <a:r>
              <a:rPr lang="zh-TW" altLang="en-US" sz="2800" b="1" i="1" u="sng" dirty="0"/>
              <a:t>超過多少百分比的考生</a:t>
            </a:r>
            <a:r>
              <a:rPr lang="zh-TW" altLang="en-US" sz="2800" dirty="0"/>
              <a:t>。</a:t>
            </a:r>
          </a:p>
        </p:txBody>
      </p:sp>
      <p:sp>
        <p:nvSpPr>
          <p:cNvPr id="6" name="書卷: 水平 5">
            <a:extLst>
              <a:ext uri="{FF2B5EF4-FFF2-40B4-BE49-F238E27FC236}">
                <a16:creationId xmlns:a16="http://schemas.microsoft.com/office/drawing/2014/main" xmlns="" id="{68E495D1-8719-43C7-A75B-165109B2E3C6}"/>
              </a:ext>
            </a:extLst>
          </p:cNvPr>
          <p:cNvSpPr/>
          <p:nvPr/>
        </p:nvSpPr>
        <p:spPr>
          <a:xfrm>
            <a:off x="611560" y="2500727"/>
            <a:ext cx="7920880" cy="2228721"/>
          </a:xfrm>
          <a:prstGeom prst="horizontalScroll">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zh-TW" sz="2400" b="1" dirty="0">
                <a:solidFill>
                  <a:schemeClr val="tx1"/>
                </a:solidFill>
                <a:latin typeface="微軟正黑體" panose="020B0604030504040204" pitchFamily="34" charset="-120"/>
                <a:ea typeface="微軟正黑體" panose="020B0604030504040204" pitchFamily="34" charset="-120"/>
              </a:rPr>
              <a:t>【</a:t>
            </a:r>
            <a:r>
              <a:rPr lang="zh-TW" altLang="en-US" sz="2400" b="1" dirty="0">
                <a:solidFill>
                  <a:schemeClr val="tx1"/>
                </a:solidFill>
                <a:latin typeface="微軟正黑體" panose="020B0604030504040204" pitchFamily="34" charset="-120"/>
                <a:ea typeface="微軟正黑體" panose="020B0604030504040204" pitchFamily="34" charset="-120"/>
              </a:rPr>
              <a:t>舉例</a:t>
            </a:r>
            <a:r>
              <a:rPr lang="en-US" altLang="zh-TW" sz="2400" b="1" dirty="0">
                <a:solidFill>
                  <a:schemeClr val="tx1"/>
                </a:solidFill>
                <a:latin typeface="微軟正黑體" panose="020B0604030504040204" pitchFamily="34" charset="-120"/>
                <a:ea typeface="微軟正黑體" panose="020B0604030504040204" pitchFamily="34" charset="-120"/>
              </a:rPr>
              <a:t>】</a:t>
            </a:r>
            <a:br>
              <a:rPr lang="en-US" altLang="zh-TW" sz="2400" b="1" dirty="0">
                <a:solidFill>
                  <a:schemeClr val="tx1"/>
                </a:solidFill>
                <a:latin typeface="微軟正黑體" panose="020B0604030504040204" pitchFamily="34" charset="-120"/>
                <a:ea typeface="微軟正黑體" panose="020B0604030504040204" pitchFamily="34" charset="-120"/>
              </a:rPr>
            </a:br>
            <a:r>
              <a:rPr lang="zh-TW" altLang="en-US" sz="2400"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  小強</a:t>
            </a:r>
            <a:r>
              <a:rPr lang="en-US" altLang="zh-TW" sz="2400" b="1" kern="1200" spc="-2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107</a:t>
            </a:r>
            <a:r>
              <a:rPr lang="zh-TW" altLang="zh-TW" sz="2400" b="1" kern="1200" spc="-2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學年度第一學期</a:t>
            </a:r>
            <a:r>
              <a:rPr lang="zh-TW" altLang="zh-TW" sz="2400" b="1" kern="1200" spc="-2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國文</a:t>
            </a:r>
            <a:r>
              <a:rPr lang="zh-TW" altLang="zh-TW" sz="2400" b="1" kern="1200" spc="-2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科定期評量平均成績</a:t>
            </a:r>
            <a:endParaRPr lang="en-US" altLang="zh-TW" sz="2400" b="1" kern="1200" spc="-2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sz="2400" b="1" kern="1200" spc="-2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b="1" kern="1200" spc="-20"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PR</a:t>
            </a:r>
            <a:r>
              <a:rPr lang="zh-TW" altLang="en-US" sz="2400" b="1" kern="1200" spc="-20"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值為</a:t>
            </a:r>
            <a:r>
              <a:rPr lang="en-US" altLang="zh-TW" sz="2400" b="1" kern="1200" spc="-20"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97</a:t>
            </a:r>
            <a:r>
              <a:rPr lang="zh-TW" altLang="en-US" sz="2400" b="1" kern="1200" spc="-2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，表示小強國文科平均成績</a:t>
            </a:r>
            <a:r>
              <a:rPr lang="zh-TW" altLang="en-US" sz="2400" b="1" u="sng" kern="1200" spc="-20"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超過全七年級</a:t>
            </a:r>
            <a:endParaRPr lang="en-US" altLang="zh-TW" sz="2400" b="1" u="sng" kern="1200" spc="-20"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sz="2400" b="1" kern="1200" spc="-2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b="1" kern="1200" spc="-20" dirty="0">
                <a:solidFill>
                  <a:srgbClr val="0070C0"/>
                </a:solidFill>
                <a:latin typeface="Times New Roman" panose="02020603050405020304" pitchFamily="18" charset="0"/>
                <a:ea typeface="微軟正黑體" panose="020B0604030504040204" pitchFamily="34" charset="-120"/>
                <a:cs typeface="Times New Roman" panose="02020603050405020304" pitchFamily="18" charset="0"/>
              </a:rPr>
              <a:t>97%</a:t>
            </a:r>
            <a:r>
              <a:rPr lang="zh-TW" altLang="en-US" sz="2400" b="1" kern="1200" spc="-2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的學生。</a:t>
            </a:r>
            <a:endParaRPr lang="zh-TW" altLang="en-US" sz="2400" dirty="0">
              <a:latin typeface="Times New Roman" panose="02020603050405020304" pitchFamily="18" charset="0"/>
              <a:cs typeface="Times New Roman" panose="02020603050405020304" pitchFamily="18" charset="0"/>
            </a:endParaRPr>
          </a:p>
          <a:p>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2177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19"/>
          <p:cNvSpPr txBox="1">
            <a:spLocks noGrp="1"/>
          </p:cNvSpPr>
          <p:nvPr>
            <p:ph type="body" idx="1"/>
          </p:nvPr>
        </p:nvSpPr>
        <p:spPr>
          <a:xfrm>
            <a:off x="1115616" y="2161800"/>
            <a:ext cx="7150658" cy="819900"/>
          </a:xfrm>
          <a:prstGeom prst="rect">
            <a:avLst/>
          </a:prstGeom>
        </p:spPr>
        <p:txBody>
          <a:bodyPr spcFirstLastPara="1" wrap="square" lIns="91425" tIns="91425" rIns="91425" bIns="91425" anchor="t" anchorCtr="0">
            <a:noAutofit/>
          </a:bodyPr>
          <a:lstStyle/>
          <a:p>
            <a:pPr marL="0" lvl="0" indent="0" algn="ctr" rtl="0">
              <a:spcBef>
                <a:spcPts val="600"/>
              </a:spcBef>
              <a:spcAft>
                <a:spcPts val="1000"/>
              </a:spcAft>
              <a:buNone/>
            </a:pPr>
            <a:r>
              <a:rPr lang="zh-TW" altLang="en-US" sz="4000" b="1" i="0" dirty="0">
                <a:solidFill>
                  <a:schemeClr val="tx1"/>
                </a:solidFill>
                <a:latin typeface="微軟正黑體" panose="020B0604030504040204" pitchFamily="34" charset="-120"/>
                <a:ea typeface="微軟正黑體" panose="020B0604030504040204" pitchFamily="34" charset="-120"/>
              </a:rPr>
              <a:t>我一定要報名鑑定嗎？</a:t>
            </a:r>
            <a:endParaRPr sz="4000" b="1" i="0" dirty="0">
              <a:solidFill>
                <a:schemeClr val="tx1"/>
              </a:solidFill>
              <a:latin typeface="微軟正黑體" panose="020B0604030504040204" pitchFamily="34" charset="-120"/>
              <a:ea typeface="微軟正黑體" panose="020B0604030504040204" pitchFamily="34" charset="-120"/>
            </a:endParaRPr>
          </a:p>
        </p:txBody>
      </p:sp>
      <p:sp>
        <p:nvSpPr>
          <p:cNvPr id="418" name="Google Shape;418;p19"/>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8</a:t>
            </a:fld>
            <a:endParaRPr/>
          </a:p>
        </p:txBody>
      </p:sp>
      <p:sp>
        <p:nvSpPr>
          <p:cNvPr id="2" name="文字方塊 1"/>
          <p:cNvSpPr txBox="1"/>
          <p:nvPr/>
        </p:nvSpPr>
        <p:spPr>
          <a:xfrm>
            <a:off x="518537" y="483518"/>
            <a:ext cx="864096" cy="523220"/>
          </a:xfrm>
          <a:prstGeom prst="rect">
            <a:avLst/>
          </a:prstGeom>
          <a:noFill/>
        </p:spPr>
        <p:txBody>
          <a:bodyPr wrap="square" rtlCol="0">
            <a:spAutoFit/>
          </a:bodyPr>
          <a:lstStyle/>
          <a:p>
            <a:r>
              <a:rPr lang="en-US" altLang="zh-TW" sz="2800" b="1" dirty="0">
                <a:latin typeface="Times New Roman" panose="02020603050405020304" pitchFamily="18" charset="0"/>
                <a:cs typeface="Times New Roman" panose="02020603050405020304" pitchFamily="18" charset="0"/>
              </a:rPr>
              <a:t> Q 3</a:t>
            </a:r>
            <a:endParaRPr lang="zh-TW"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7628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xmlns="" id="{3B7B4C3A-AA08-43F4-AAC8-B57EED88548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
        <p:nvSpPr>
          <p:cNvPr id="4" name="文字方塊 3">
            <a:extLst>
              <a:ext uri="{FF2B5EF4-FFF2-40B4-BE49-F238E27FC236}">
                <a16:creationId xmlns:a16="http://schemas.microsoft.com/office/drawing/2014/main" xmlns="" id="{A894C3CA-9EC5-4315-8378-70DEBF1E73BC}"/>
              </a:ext>
            </a:extLst>
          </p:cNvPr>
          <p:cNvSpPr txBox="1"/>
          <p:nvPr/>
        </p:nvSpPr>
        <p:spPr>
          <a:xfrm>
            <a:off x="1133208" y="411510"/>
            <a:ext cx="6984776" cy="1200329"/>
          </a:xfrm>
          <a:prstGeom prst="rect">
            <a:avLst/>
          </a:prstGeom>
          <a:noFill/>
        </p:spPr>
        <p:txBody>
          <a:bodyPr wrap="square" rtlCol="0">
            <a:spAutoFit/>
          </a:bodyPr>
          <a:lstStyle/>
          <a:p>
            <a:r>
              <a:rPr lang="zh-TW" altLang="en-US" sz="3600" dirty="0">
                <a:latin typeface="微軟正黑體" panose="020B0604030504040204" pitchFamily="34" charset="-120"/>
                <a:ea typeface="微軟正黑體" panose="020B0604030504040204" pitchFamily="34" charset="-120"/>
              </a:rPr>
              <a:t>當然不是喔！你與家長充分討論後再決定是否要報名鑑定。</a:t>
            </a:r>
          </a:p>
        </p:txBody>
      </p:sp>
      <p:pic>
        <p:nvPicPr>
          <p:cNvPr id="6" name="圖片 5">
            <a:extLst>
              <a:ext uri="{FF2B5EF4-FFF2-40B4-BE49-F238E27FC236}">
                <a16:creationId xmlns:a16="http://schemas.microsoft.com/office/drawing/2014/main" xmlns="" id="{0739E2FF-ACE1-4982-BC2E-3D6584A73650}"/>
              </a:ext>
            </a:extLst>
          </p:cNvPr>
          <p:cNvPicPr>
            <a:picLocks noChangeAspect="1"/>
          </p:cNvPicPr>
          <p:nvPr/>
        </p:nvPicPr>
        <p:blipFill>
          <a:blip r:embed="rId2"/>
          <a:stretch>
            <a:fillRect/>
          </a:stretch>
        </p:blipFill>
        <p:spPr>
          <a:xfrm>
            <a:off x="418181" y="1693878"/>
            <a:ext cx="8248503" cy="1837784"/>
          </a:xfrm>
          <a:prstGeom prst="rect">
            <a:avLst/>
          </a:prstGeom>
        </p:spPr>
      </p:pic>
      <p:sp>
        <p:nvSpPr>
          <p:cNvPr id="7" name="文字方塊 6">
            <a:extLst>
              <a:ext uri="{FF2B5EF4-FFF2-40B4-BE49-F238E27FC236}">
                <a16:creationId xmlns:a16="http://schemas.microsoft.com/office/drawing/2014/main" xmlns="" id="{CDCCBD09-2478-44CC-99D7-FC7C6F66A81F}"/>
              </a:ext>
            </a:extLst>
          </p:cNvPr>
          <p:cNvSpPr txBox="1"/>
          <p:nvPr/>
        </p:nvSpPr>
        <p:spPr>
          <a:xfrm>
            <a:off x="443279" y="3708740"/>
            <a:ext cx="8248503" cy="830997"/>
          </a:xfrm>
          <a:prstGeom prst="rect">
            <a:avLst/>
          </a:prstGeom>
          <a:noFill/>
        </p:spPr>
        <p:txBody>
          <a:bodyPr wrap="square" rtlCol="0">
            <a:spAutoFit/>
          </a:bodyPr>
          <a:lstStyle/>
          <a:p>
            <a:r>
              <a:rPr lang="zh-TW" altLang="en-US" sz="2400" dirty="0">
                <a:latin typeface="微軟正黑體" panose="020B0604030504040204" pitchFamily="34" charset="-120"/>
                <a:ea typeface="微軟正黑體" panose="020B0604030504040204" pitchFamily="34" charset="-120"/>
              </a:rPr>
              <a:t>不論要或不要報名，皆請同學於</a:t>
            </a:r>
            <a:r>
              <a:rPr lang="en-US" altLang="zh-TW" sz="2400" b="1" u="sng" dirty="0">
                <a:solidFill>
                  <a:srgbClr val="C00000"/>
                </a:solidFill>
                <a:latin typeface="微軟正黑體" panose="020B0604030504040204" pitchFamily="34" charset="-120"/>
                <a:ea typeface="微軟正黑體" panose="020B0604030504040204" pitchFamily="34" charset="-120"/>
              </a:rPr>
              <a:t>108</a:t>
            </a:r>
            <a:r>
              <a:rPr lang="zh-TW" altLang="en-US" sz="2400" b="1" u="sng" dirty="0">
                <a:solidFill>
                  <a:srgbClr val="C00000"/>
                </a:solidFill>
                <a:latin typeface="微軟正黑體" panose="020B0604030504040204" pitchFamily="34" charset="-120"/>
                <a:ea typeface="微軟正黑體" panose="020B0604030504040204" pitchFamily="34" charset="-120"/>
              </a:rPr>
              <a:t>年</a:t>
            </a:r>
            <a:r>
              <a:rPr lang="en-US" altLang="zh-TW" sz="2400" b="1" u="sng" dirty="0">
                <a:solidFill>
                  <a:srgbClr val="C00000"/>
                </a:solidFill>
                <a:latin typeface="微軟正黑體" panose="020B0604030504040204" pitchFamily="34" charset="-120"/>
                <a:ea typeface="微軟正黑體" panose="020B0604030504040204" pitchFamily="34" charset="-120"/>
              </a:rPr>
              <a:t>2</a:t>
            </a:r>
            <a:r>
              <a:rPr lang="zh-TW" altLang="en-US" sz="2400" b="1" u="sng" dirty="0">
                <a:solidFill>
                  <a:srgbClr val="C00000"/>
                </a:solidFill>
                <a:latin typeface="微軟正黑體" panose="020B0604030504040204" pitchFamily="34" charset="-120"/>
                <a:ea typeface="微軟正黑體" panose="020B0604030504040204" pitchFamily="34" charset="-120"/>
              </a:rPr>
              <a:t>月</a:t>
            </a:r>
            <a:r>
              <a:rPr lang="en-US" altLang="zh-TW" sz="2400" b="1" u="sng" dirty="0" smtClean="0">
                <a:solidFill>
                  <a:srgbClr val="C00000"/>
                </a:solidFill>
                <a:latin typeface="微軟正黑體" panose="020B0604030504040204" pitchFamily="34" charset="-120"/>
                <a:ea typeface="微軟正黑體" panose="020B0604030504040204" pitchFamily="34" charset="-120"/>
              </a:rPr>
              <a:t>26</a:t>
            </a:r>
            <a:r>
              <a:rPr lang="zh-TW" altLang="en-US" sz="2400" b="1" u="sng" dirty="0" smtClean="0">
                <a:solidFill>
                  <a:srgbClr val="C00000"/>
                </a:solidFill>
                <a:latin typeface="微軟正黑體" panose="020B0604030504040204" pitchFamily="34" charset="-120"/>
                <a:ea typeface="微軟正黑體" panose="020B0604030504040204" pitchFamily="34" charset="-120"/>
              </a:rPr>
              <a:t>日</a:t>
            </a:r>
            <a:r>
              <a:rPr lang="en-US" altLang="zh-TW" sz="2400" b="1" u="sng" dirty="0" smtClean="0">
                <a:solidFill>
                  <a:srgbClr val="C00000"/>
                </a:solidFill>
                <a:latin typeface="微軟正黑體" panose="020B0604030504040204" pitchFamily="34" charset="-120"/>
                <a:ea typeface="微軟正黑體" panose="020B0604030504040204" pitchFamily="34" charset="-120"/>
              </a:rPr>
              <a:t>(</a:t>
            </a:r>
            <a:r>
              <a:rPr lang="zh-TW" altLang="en-US" sz="2400" b="1" u="sng" dirty="0" smtClean="0">
                <a:solidFill>
                  <a:srgbClr val="C00000"/>
                </a:solidFill>
                <a:latin typeface="微軟正黑體" panose="020B0604030504040204" pitchFamily="34" charset="-120"/>
                <a:ea typeface="微軟正黑體" panose="020B0604030504040204" pitchFamily="34" charset="-120"/>
              </a:rPr>
              <a:t>二</a:t>
            </a:r>
            <a:r>
              <a:rPr lang="en-US" altLang="zh-TW" sz="2400" b="1" u="sng" dirty="0" smtClean="0">
                <a:solidFill>
                  <a:srgbClr val="C00000"/>
                </a:solidFill>
                <a:latin typeface="微軟正黑體" panose="020B0604030504040204" pitchFamily="34" charset="-120"/>
                <a:ea typeface="微軟正黑體" panose="020B0604030504040204" pitchFamily="34" charset="-120"/>
              </a:rPr>
              <a:t>)</a:t>
            </a:r>
            <a:r>
              <a:rPr lang="zh-TW" altLang="en-US" sz="2400" b="1" u="sng" dirty="0">
                <a:solidFill>
                  <a:srgbClr val="C00000"/>
                </a:solidFill>
                <a:latin typeface="微軟正黑體" panose="020B0604030504040204" pitchFamily="34" charset="-120"/>
                <a:ea typeface="微軟正黑體" panose="020B0604030504040204" pitchFamily="34" charset="-120"/>
              </a:rPr>
              <a:t>前</a:t>
            </a:r>
            <a:r>
              <a:rPr lang="zh-TW" altLang="en-US" sz="2400" dirty="0">
                <a:latin typeface="微軟正黑體" panose="020B0604030504040204" pitchFamily="34" charset="-120"/>
                <a:ea typeface="微軟正黑體" panose="020B0604030504040204" pitchFamily="34" charset="-120"/>
              </a:rPr>
              <a:t>將調查回條繳交回</a:t>
            </a:r>
            <a:r>
              <a:rPr lang="zh-TW" altLang="en-US" sz="2400" b="1" dirty="0">
                <a:solidFill>
                  <a:srgbClr val="7030A0"/>
                </a:solidFill>
                <a:latin typeface="微軟正黑體" panose="020B0604030504040204" pitchFamily="34" charset="-120"/>
                <a:ea typeface="微軟正黑體" panose="020B0604030504040204" pitchFamily="34" charset="-120"/>
              </a:rPr>
              <a:t>輔導室特教組</a:t>
            </a:r>
            <a:r>
              <a:rPr lang="en-US" altLang="zh-TW" sz="2400" dirty="0">
                <a:latin typeface="微軟正黑體" panose="020B0604030504040204" pitchFamily="34" charset="-120"/>
                <a:ea typeface="微軟正黑體" panose="020B0604030504040204" pitchFamily="34" charset="-120"/>
                <a:sym typeface="Wingdings" panose="05000000000000000000" pitchFamily="2" charset="2"/>
              </a:rPr>
              <a:t></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1891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80">
                                          <p:stCondLst>
                                            <p:cond delay="0"/>
                                          </p:stCondLst>
                                        </p:cTn>
                                        <p:tgtEl>
                                          <p:spTgt spid="7"/>
                                        </p:tgtEl>
                                      </p:cBhvr>
                                    </p:animEffect>
                                    <p:anim calcmode="lin" valueType="num">
                                      <p:cBhvr>
                                        <p:cTn id="2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7" dur="26">
                                          <p:stCondLst>
                                            <p:cond delay="650"/>
                                          </p:stCondLst>
                                        </p:cTn>
                                        <p:tgtEl>
                                          <p:spTgt spid="7"/>
                                        </p:tgtEl>
                                      </p:cBhvr>
                                      <p:to x="100000" y="60000"/>
                                    </p:animScale>
                                    <p:animScale>
                                      <p:cBhvr>
                                        <p:cTn id="28" dur="166" decel="50000">
                                          <p:stCondLst>
                                            <p:cond delay="676"/>
                                          </p:stCondLst>
                                        </p:cTn>
                                        <p:tgtEl>
                                          <p:spTgt spid="7"/>
                                        </p:tgtEl>
                                      </p:cBhvr>
                                      <p:to x="100000" y="100000"/>
                                    </p:animScale>
                                    <p:animScale>
                                      <p:cBhvr>
                                        <p:cTn id="29" dur="26">
                                          <p:stCondLst>
                                            <p:cond delay="1312"/>
                                          </p:stCondLst>
                                        </p:cTn>
                                        <p:tgtEl>
                                          <p:spTgt spid="7"/>
                                        </p:tgtEl>
                                      </p:cBhvr>
                                      <p:to x="100000" y="80000"/>
                                    </p:animScale>
                                    <p:animScale>
                                      <p:cBhvr>
                                        <p:cTn id="30" dur="166" decel="50000">
                                          <p:stCondLst>
                                            <p:cond delay="1338"/>
                                          </p:stCondLst>
                                        </p:cTn>
                                        <p:tgtEl>
                                          <p:spTgt spid="7"/>
                                        </p:tgtEl>
                                      </p:cBhvr>
                                      <p:to x="100000" y="100000"/>
                                    </p:animScale>
                                    <p:animScale>
                                      <p:cBhvr>
                                        <p:cTn id="31" dur="26">
                                          <p:stCondLst>
                                            <p:cond delay="1642"/>
                                          </p:stCondLst>
                                        </p:cTn>
                                        <p:tgtEl>
                                          <p:spTgt spid="7"/>
                                        </p:tgtEl>
                                      </p:cBhvr>
                                      <p:to x="100000" y="90000"/>
                                    </p:animScale>
                                    <p:animScale>
                                      <p:cBhvr>
                                        <p:cTn id="32" dur="166" decel="50000">
                                          <p:stCondLst>
                                            <p:cond delay="1668"/>
                                          </p:stCondLst>
                                        </p:cTn>
                                        <p:tgtEl>
                                          <p:spTgt spid="7"/>
                                        </p:tgtEl>
                                      </p:cBhvr>
                                      <p:to x="100000" y="100000"/>
                                    </p:animScale>
                                    <p:animScale>
                                      <p:cBhvr>
                                        <p:cTn id="33" dur="26">
                                          <p:stCondLst>
                                            <p:cond delay="1808"/>
                                          </p:stCondLst>
                                        </p:cTn>
                                        <p:tgtEl>
                                          <p:spTgt spid="7"/>
                                        </p:tgtEl>
                                      </p:cBhvr>
                                      <p:to x="100000" y="95000"/>
                                    </p:animScale>
                                    <p:animScale>
                                      <p:cBhvr>
                                        <p:cTn id="34"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theme/theme1.xml><?xml version="1.0" encoding="utf-8"?>
<a:theme xmlns:a="http://schemas.openxmlformats.org/drawingml/2006/main" name="Ken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965</Words>
  <Application>Microsoft Office PowerPoint</Application>
  <PresentationFormat>如螢幕大小 (16:9)</PresentationFormat>
  <Paragraphs>99</Paragraphs>
  <Slides>23</Slides>
  <Notes>14</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23</vt:i4>
      </vt:variant>
    </vt:vector>
  </HeadingPairs>
  <TitlesOfParts>
    <vt:vector size="31" baseType="lpstr">
      <vt:lpstr>Roboto Slab Light</vt:lpstr>
      <vt:lpstr>Times New Roman</vt:lpstr>
      <vt:lpstr>微軟正黑體</vt:lpstr>
      <vt:lpstr>Wingdings</vt:lpstr>
      <vt:lpstr>Arial</vt:lpstr>
      <vt:lpstr>Lato Light</vt:lpstr>
      <vt:lpstr>新細明體</vt:lpstr>
      <vt:lpstr>Kent template</vt:lpstr>
      <vt:lpstr>臺北市108學年度國民中學學術性向資賦優異學生參與特殊教育方案鑑定安置說明會</vt:lpstr>
      <vt:lpstr>今天的說明會，我會拿到哪些資料呢？</vt:lpstr>
      <vt:lpstr>Q &amp; A</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臺北市108學年度國民中學學術性向資賦優異學生參與特殊教育方案鑑定安置說明會</dc:title>
  <dc:creator>Jenny</dc:creator>
  <cp:lastModifiedBy>USER</cp:lastModifiedBy>
  <cp:revision>66</cp:revision>
  <cp:lastPrinted>2019-02-22T06:11:41Z</cp:lastPrinted>
  <dcterms:modified xsi:type="dcterms:W3CDTF">2019-02-22T06:19:41Z</dcterms:modified>
</cp:coreProperties>
</file>