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mjh.tp.edu.tw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資訊組業務報</a:t>
            </a:r>
            <a:r>
              <a:rPr lang="zh-TW" altLang="en-US" dirty="0"/>
              <a:t>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黃顯淞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1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630998"/>
            <a:ext cx="8596668" cy="1826581"/>
          </a:xfrm>
        </p:spPr>
        <p:txBody>
          <a:bodyPr/>
          <a:lstStyle/>
          <a:p>
            <a:r>
              <a:rPr lang="zh-TW" altLang="en-US" dirty="0" smtClean="0"/>
              <a:t>宣導事項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2615521"/>
            <a:ext cx="8596668" cy="1333024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單一簽入系統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SSO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開放式文件格式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下載備份注意事項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99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7582" y="431492"/>
            <a:ext cx="8596668" cy="1826581"/>
          </a:xfrm>
        </p:spPr>
        <p:txBody>
          <a:bodyPr/>
          <a:lstStyle/>
          <a:p>
            <a:r>
              <a:rPr lang="zh-TW" altLang="en-US" dirty="0"/>
              <a:t>單一簽入系統</a:t>
            </a:r>
            <a:r>
              <a:rPr lang="en-US" altLang="zh-TW" dirty="0"/>
              <a:t>(</a:t>
            </a:r>
            <a:r>
              <a:rPr lang="en-US" altLang="zh-TW" dirty="0" err="1"/>
              <a:t>SSO</a:t>
            </a:r>
            <a:r>
              <a:rPr lang="en-US" altLang="zh-TW" dirty="0"/>
              <a:t>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67" y="1769533"/>
            <a:ext cx="8045214" cy="4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805565"/>
            <a:ext cx="8596668" cy="1826581"/>
          </a:xfrm>
        </p:spPr>
        <p:txBody>
          <a:bodyPr/>
          <a:lstStyle/>
          <a:p>
            <a:r>
              <a:rPr lang="zh-TW" altLang="en-US" dirty="0"/>
              <a:t>開放式文件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ODF</a:t>
            </a:r>
            <a:r>
              <a:rPr lang="en-US" altLang="zh-TW" dirty="0" smtClean="0"/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2201946"/>
            <a:ext cx="8596668" cy="860400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7" y="2027379"/>
            <a:ext cx="7813762" cy="43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7582" y="755690"/>
            <a:ext cx="8596668" cy="1447183"/>
          </a:xfrm>
        </p:spPr>
        <p:txBody>
          <a:bodyPr/>
          <a:lstStyle/>
          <a:p>
            <a:r>
              <a:rPr lang="zh-TW" altLang="en-US" dirty="0"/>
              <a:t>下載備份注意事項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77582" y="1842436"/>
            <a:ext cx="8596668" cy="1407839"/>
          </a:xfrm>
        </p:spPr>
        <p:txBody>
          <a:bodyPr>
            <a:normAutofit/>
          </a:bodyPr>
          <a:lstStyle/>
          <a:p>
            <a:r>
              <a:rPr lang="zh-TW" alt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</a:t>
            </a:r>
            <a:r>
              <a:rPr lang="zh-TW" altLang="en-US" i="1" dirty="0" smtClean="0">
                <a:solidFill>
                  <a:srgbClr val="FF0000"/>
                </a:solidFill>
              </a:rPr>
              <a:t>慎勿下載來路不明的軟體檔案</a:t>
            </a:r>
            <a:endParaRPr lang="en-US" altLang="zh-TW" i="1" dirty="0" smtClean="0">
              <a:solidFill>
                <a:srgbClr val="FF0000"/>
              </a:solidFill>
            </a:endParaRPr>
          </a:p>
          <a:p>
            <a:endParaRPr lang="en-US" altLang="zh-TW" i="1" dirty="0" smtClean="0">
              <a:solidFill>
                <a:srgbClr val="FF0000"/>
              </a:solidFill>
            </a:endParaRPr>
          </a:p>
          <a:p>
            <a:r>
              <a:rPr lang="zh-TW" alt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定期做好異地備份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43" y="3665220"/>
            <a:ext cx="944598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1919471"/>
            <a:ext cx="8596668" cy="1826581"/>
          </a:xfrm>
        </p:spPr>
        <p:txBody>
          <a:bodyPr/>
          <a:lstStyle/>
          <a:p>
            <a:r>
              <a:rPr lang="zh-TW" altLang="en-US" dirty="0" smtClean="0"/>
              <a:t>有疑問請洽資訊組  </a:t>
            </a:r>
            <a:r>
              <a:rPr lang="en-US" altLang="zh-TW" dirty="0" smtClean="0"/>
              <a:t>#250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i="1" dirty="0" smtClean="0">
                <a:solidFill>
                  <a:schemeClr val="accent2">
                    <a:lumMod val="50000"/>
                  </a:schemeClr>
                </a:solidFill>
              </a:rPr>
              <a:t>謝</a:t>
            </a:r>
            <a:r>
              <a:rPr lang="zh-TW" altLang="en-US" i="1" dirty="0">
                <a:solidFill>
                  <a:schemeClr val="accent2">
                    <a:lumMod val="50000"/>
                  </a:schemeClr>
                </a:solidFill>
              </a:rPr>
              <a:t>謝</a:t>
            </a:r>
            <a:r>
              <a:rPr lang="zh-TW" altLang="en-US" i="1" dirty="0" smtClean="0">
                <a:solidFill>
                  <a:schemeClr val="accent2">
                    <a:lumMod val="50000"/>
                  </a:schemeClr>
                </a:solidFill>
              </a:rPr>
              <a:t>大家</a:t>
            </a:r>
            <a:r>
              <a:rPr lang="en-US" altLang="zh-TW" i="1" dirty="0" smtClean="0">
                <a:solidFill>
                  <a:schemeClr val="accent2">
                    <a:lumMod val="50000"/>
                  </a:schemeClr>
                </a:solidFill>
              </a:rPr>
              <a:t>!!!</a:t>
            </a:r>
            <a:endParaRPr lang="zh-TW" alt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5636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67</Words>
  <Application>Microsoft Office PowerPoint</Application>
  <PresentationFormat>寬螢幕</PresentationFormat>
  <Paragraphs>14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Arial</vt:lpstr>
      <vt:lpstr>Trebuchet MS</vt:lpstr>
      <vt:lpstr>Wingdings</vt:lpstr>
      <vt:lpstr>Wingdings 3</vt:lpstr>
      <vt:lpstr>多面向</vt:lpstr>
      <vt:lpstr>資訊組業務報告</vt:lpstr>
      <vt:lpstr>宣導事項</vt:lpstr>
      <vt:lpstr>單一簽入系統(SSO) </vt:lpstr>
      <vt:lpstr>開放式文件格式(ODF) </vt:lpstr>
      <vt:lpstr>下載備份注意事項 </vt:lpstr>
      <vt:lpstr>有疑問請洽資訊組  #250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資訊組業務報告</dc:title>
  <dc:creator>高春霖</dc:creator>
  <cp:lastModifiedBy>高春霖</cp:lastModifiedBy>
  <cp:revision>3</cp:revision>
  <dcterms:created xsi:type="dcterms:W3CDTF">2017-08-29T04:33:12Z</dcterms:created>
  <dcterms:modified xsi:type="dcterms:W3CDTF">2017-08-29T04:54:13Z</dcterms:modified>
</cp:coreProperties>
</file>