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0F5F9-2E7A-476D-8439-A9E4CC002B62}" type="datetimeFigureOut">
              <a:rPr lang="zh-TW" altLang="en-US" smtClean="0"/>
              <a:t>2021/7/29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1A68B1-CD60-4036-A596-E10F66A2E6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6880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8F6275-4067-4A7D-9E39-0FD06F08795C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731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1DE3-DFE6-4BAE-BE5D-D0649F284059}" type="datetimeFigureOut">
              <a:rPr lang="zh-TW" altLang="en-US" smtClean="0"/>
              <a:t>2021/7/29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ED78-F5B2-4C50-982A-5E0F044D99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0742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1DE3-DFE6-4BAE-BE5D-D0649F284059}" type="datetimeFigureOut">
              <a:rPr lang="zh-TW" altLang="en-US" smtClean="0"/>
              <a:t>2021/7/29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ED78-F5B2-4C50-982A-5E0F044D99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2922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1DE3-DFE6-4BAE-BE5D-D0649F284059}" type="datetimeFigureOut">
              <a:rPr lang="zh-TW" altLang="en-US" smtClean="0"/>
              <a:t>2021/7/29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ED78-F5B2-4C50-982A-5E0F044D99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00191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0474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1DE3-DFE6-4BAE-BE5D-D0649F284059}" type="datetimeFigureOut">
              <a:rPr lang="zh-TW" altLang="en-US" smtClean="0"/>
              <a:t>2021/7/29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ED78-F5B2-4C50-982A-5E0F044D99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8801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1DE3-DFE6-4BAE-BE5D-D0649F284059}" type="datetimeFigureOut">
              <a:rPr lang="zh-TW" altLang="en-US" smtClean="0"/>
              <a:t>2021/7/29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ED78-F5B2-4C50-982A-5E0F044D99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9114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1DE3-DFE6-4BAE-BE5D-D0649F284059}" type="datetimeFigureOut">
              <a:rPr lang="zh-TW" altLang="en-US" smtClean="0"/>
              <a:t>2021/7/29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ED78-F5B2-4C50-982A-5E0F044D99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1240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1DE3-DFE6-4BAE-BE5D-D0649F284059}" type="datetimeFigureOut">
              <a:rPr lang="zh-TW" altLang="en-US" smtClean="0"/>
              <a:t>2021/7/29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ED78-F5B2-4C50-982A-5E0F044D99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8164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1DE3-DFE6-4BAE-BE5D-D0649F284059}" type="datetimeFigureOut">
              <a:rPr lang="zh-TW" altLang="en-US" smtClean="0"/>
              <a:t>2021/7/29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ED78-F5B2-4C50-982A-5E0F044D99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81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1DE3-DFE6-4BAE-BE5D-D0649F284059}" type="datetimeFigureOut">
              <a:rPr lang="zh-TW" altLang="en-US" smtClean="0"/>
              <a:t>2021/7/29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ED78-F5B2-4C50-982A-5E0F044D99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0501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1DE3-DFE6-4BAE-BE5D-D0649F284059}" type="datetimeFigureOut">
              <a:rPr lang="zh-TW" altLang="en-US" smtClean="0"/>
              <a:t>2021/7/29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ED78-F5B2-4C50-982A-5E0F044D99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3072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1DE3-DFE6-4BAE-BE5D-D0649F284059}" type="datetimeFigureOut">
              <a:rPr lang="zh-TW" altLang="en-US" smtClean="0"/>
              <a:t>2021/7/29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3ED78-F5B2-4C50-982A-5E0F044D99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019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A1DE3-DFE6-4BAE-BE5D-D0649F284059}" type="datetimeFigureOut">
              <a:rPr lang="zh-TW" altLang="en-US" smtClean="0"/>
              <a:t>2021/7/29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3ED78-F5B2-4C50-982A-5E0F044D99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04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 descr="花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060000">
            <a:off x="941070" y="5875020"/>
            <a:ext cx="2118360" cy="1096010"/>
          </a:xfrm>
          <a:prstGeom prst="rect">
            <a:avLst/>
          </a:prstGeom>
        </p:spPr>
      </p:pic>
      <p:pic>
        <p:nvPicPr>
          <p:cNvPr id="4" name="图片 3" descr="花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414520"/>
            <a:ext cx="2026920" cy="2438400"/>
          </a:xfrm>
          <a:prstGeom prst="rect">
            <a:avLst/>
          </a:prstGeom>
        </p:spPr>
      </p:pic>
      <p:pic>
        <p:nvPicPr>
          <p:cNvPr id="5" name="图片 4" descr="花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55505" y="-1270"/>
            <a:ext cx="2430780" cy="2339340"/>
          </a:xfrm>
          <a:prstGeom prst="rect">
            <a:avLst/>
          </a:prstGeom>
        </p:spPr>
      </p:pic>
      <p:pic>
        <p:nvPicPr>
          <p:cNvPr id="6" name="图片 5" descr="花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9060653">
            <a:off x="10789012" y="5052332"/>
            <a:ext cx="3261360" cy="1699260"/>
          </a:xfrm>
          <a:prstGeom prst="rect">
            <a:avLst/>
          </a:prstGeom>
        </p:spPr>
      </p:pic>
      <p:grpSp>
        <p:nvGrpSpPr>
          <p:cNvPr id="22" name="组合 21"/>
          <p:cNvGrpSpPr/>
          <p:nvPr/>
        </p:nvGrpSpPr>
        <p:grpSpPr>
          <a:xfrm rot="19950690">
            <a:off x="-1672063" y="-415070"/>
            <a:ext cx="4471035" cy="1385570"/>
            <a:chOff x="-1301" y="-428"/>
            <a:chExt cx="7041" cy="2182"/>
          </a:xfrm>
        </p:grpSpPr>
        <p:pic>
          <p:nvPicPr>
            <p:cNvPr id="13" name="图片 12" descr="花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540000" flipV="1">
              <a:off x="2404" y="-428"/>
              <a:ext cx="3336" cy="1726"/>
            </a:xfrm>
            <a:prstGeom prst="rect">
              <a:avLst/>
            </a:prstGeom>
          </p:spPr>
        </p:pic>
        <p:pic>
          <p:nvPicPr>
            <p:cNvPr id="7" name="图片 6" descr="花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540000" flipV="1">
              <a:off x="-1301" y="-370"/>
              <a:ext cx="4104" cy="2124"/>
            </a:xfrm>
            <a:prstGeom prst="rect">
              <a:avLst/>
            </a:prstGeom>
          </p:spPr>
        </p:pic>
      </p:grpSp>
      <p:sp>
        <p:nvSpPr>
          <p:cNvPr id="2" name="矩形 1"/>
          <p:cNvSpPr/>
          <p:nvPr/>
        </p:nvSpPr>
        <p:spPr>
          <a:xfrm>
            <a:off x="1170283" y="428005"/>
            <a:ext cx="96840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zh-TW" altLang="zh-TW" sz="4000" b="1" kern="100" dirty="0">
                <a:latin typeface="Calibri" panose="020F0502020204030204" pitchFamily="34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臺北市立新民國民</a:t>
            </a:r>
            <a:r>
              <a:rPr lang="zh-TW" altLang="zh-TW" sz="4000" b="1" kern="100" dirty="0" smtClean="0">
                <a:latin typeface="Calibri" panose="020F0502020204030204" pitchFamily="34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中學</a:t>
            </a:r>
            <a:r>
              <a:rPr lang="en-US" altLang="zh-TW" sz="4000" b="1" kern="100" dirty="0" smtClean="0">
                <a:latin typeface="Calibri" panose="020F0502020204030204" pitchFamily="34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110</a:t>
            </a:r>
            <a:r>
              <a:rPr lang="zh-TW" altLang="zh-TW" sz="4000" b="1" kern="100" dirty="0">
                <a:latin typeface="Calibri" panose="020F0502020204030204" pitchFamily="34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學年導師抽籤表</a:t>
            </a:r>
            <a:endParaRPr lang="zh-TW" altLang="zh-TW" sz="40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320722"/>
              </p:ext>
            </p:extLst>
          </p:nvPr>
        </p:nvGraphicFramePr>
        <p:xfrm>
          <a:off x="2026920" y="1218232"/>
          <a:ext cx="8364156" cy="52101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9504">
                  <a:extLst>
                    <a:ext uri="{9D8B030D-6E8A-4147-A177-3AD203B41FA5}">
                      <a16:colId xmlns:a16="http://schemas.microsoft.com/office/drawing/2014/main" val="1871810746"/>
                    </a:ext>
                  </a:extLst>
                </a:gridCol>
                <a:gridCol w="1127664">
                  <a:extLst>
                    <a:ext uri="{9D8B030D-6E8A-4147-A177-3AD203B41FA5}">
                      <a16:colId xmlns:a16="http://schemas.microsoft.com/office/drawing/2014/main" val="1975573538"/>
                    </a:ext>
                  </a:extLst>
                </a:gridCol>
                <a:gridCol w="1142166">
                  <a:extLst>
                    <a:ext uri="{9D8B030D-6E8A-4147-A177-3AD203B41FA5}">
                      <a16:colId xmlns:a16="http://schemas.microsoft.com/office/drawing/2014/main" val="2491924446"/>
                    </a:ext>
                  </a:extLst>
                </a:gridCol>
                <a:gridCol w="1197882">
                  <a:extLst>
                    <a:ext uri="{9D8B030D-6E8A-4147-A177-3AD203B41FA5}">
                      <a16:colId xmlns:a16="http://schemas.microsoft.com/office/drawing/2014/main" val="3331607812"/>
                    </a:ext>
                  </a:extLst>
                </a:gridCol>
                <a:gridCol w="4246940">
                  <a:extLst>
                    <a:ext uri="{9D8B030D-6E8A-4147-A177-3AD203B41FA5}">
                      <a16:colId xmlns:a16="http://schemas.microsoft.com/office/drawing/2014/main" val="992289050"/>
                    </a:ext>
                  </a:extLst>
                </a:gridCol>
              </a:tblGrid>
              <a:tr h="6466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編號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9182" marR="391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導師</a:t>
                      </a:r>
                      <a:endParaRPr lang="en-US" altLang="zh-TW" sz="20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姓名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9182" marR="391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抽籤</a:t>
                      </a:r>
                      <a:endParaRPr lang="en-US" altLang="zh-TW" sz="20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順序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9182" marR="391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對應</a:t>
                      </a:r>
                      <a:endParaRPr lang="en-US" altLang="zh-TW" sz="20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班級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9182" marR="391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備註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9182" marR="39182" marT="0" marB="0" anchor="ctr"/>
                </a:tc>
                <a:extLst>
                  <a:ext uri="{0D108BD9-81ED-4DB2-BD59-A6C34878D82A}">
                    <a16:rowId xmlns:a16="http://schemas.microsoft.com/office/drawing/2014/main" val="602625871"/>
                  </a:ext>
                </a:extLst>
              </a:tr>
              <a:tr h="9011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1</a:t>
                      </a:r>
                      <a:endParaRPr lang="zh-TW" sz="7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39182" marR="391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游昌憲</a:t>
                      </a:r>
                      <a:endParaRPr lang="zh-TW" sz="2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9182" marR="391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9182" marR="391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6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701</a:t>
                      </a:r>
                      <a:r>
                        <a:rPr lang="en-US" sz="2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9182" marR="391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600" kern="1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自願</a:t>
                      </a:r>
                      <a:r>
                        <a:rPr lang="en-US" altLang="zh-TW" sz="2600" kern="1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701</a:t>
                      </a:r>
                      <a:r>
                        <a:rPr lang="zh-TW" altLang="en-US" sz="2600" kern="1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班</a:t>
                      </a:r>
                      <a:r>
                        <a:rPr lang="en-US" altLang="zh-TW" sz="2600" kern="1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en-US" sz="2600" kern="1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體育班</a:t>
                      </a:r>
                      <a:r>
                        <a:rPr lang="en-US" altLang="zh-TW" sz="2600" kern="1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sz="2600" kern="1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9182" marR="39182" marT="0" marB="0" anchor="ctr"/>
                </a:tc>
                <a:extLst>
                  <a:ext uri="{0D108BD9-81ED-4DB2-BD59-A6C34878D82A}">
                    <a16:rowId xmlns:a16="http://schemas.microsoft.com/office/drawing/2014/main" val="371978700"/>
                  </a:ext>
                </a:extLst>
              </a:tr>
              <a:tr h="9203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2</a:t>
                      </a:r>
                      <a:endParaRPr lang="zh-TW" sz="7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39182" marR="391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洪君君</a:t>
                      </a:r>
                      <a:endParaRPr lang="zh-TW" sz="2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9182" marR="391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r>
                        <a:rPr lang="en-US" altLang="zh-TW" sz="26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sz="2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9182" marR="391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6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703</a:t>
                      </a:r>
                      <a:r>
                        <a:rPr lang="en-US" sz="2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9182" marR="391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2600" kern="1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圓真組長代抽</a:t>
                      </a:r>
                      <a:endParaRPr lang="zh-TW" altLang="zh-TW" sz="2600" kern="1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9182" marR="39182" marT="0" marB="0" anchor="ctr"/>
                </a:tc>
                <a:extLst>
                  <a:ext uri="{0D108BD9-81ED-4DB2-BD59-A6C34878D82A}">
                    <a16:rowId xmlns:a16="http://schemas.microsoft.com/office/drawing/2014/main" val="1357743594"/>
                  </a:ext>
                </a:extLst>
              </a:tr>
              <a:tr h="9203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3</a:t>
                      </a:r>
                      <a:endParaRPr lang="zh-TW" sz="7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39182" marR="391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楊昇融</a:t>
                      </a:r>
                      <a:endParaRPr lang="zh-TW" sz="2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9182" marR="391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600" kern="10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altLang="zh-TW" sz="2600" kern="10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en-US" sz="2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9182" marR="391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6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704</a:t>
                      </a:r>
                      <a:r>
                        <a:rPr lang="en-US" sz="2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39182" marR="391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2600" kern="1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咏玲組長代抽</a:t>
                      </a:r>
                      <a:endParaRPr lang="zh-TW" altLang="zh-TW" sz="2600" kern="1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9182" marR="39182" marT="0" marB="0" anchor="ctr"/>
                </a:tc>
                <a:extLst>
                  <a:ext uri="{0D108BD9-81ED-4DB2-BD59-A6C34878D82A}">
                    <a16:rowId xmlns:a16="http://schemas.microsoft.com/office/drawing/2014/main" val="962454465"/>
                  </a:ext>
                </a:extLst>
              </a:tr>
              <a:tr h="9011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4</a:t>
                      </a:r>
                      <a:endParaRPr lang="zh-TW" sz="7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39182" marR="391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600" kern="1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蕭亦婷</a:t>
                      </a:r>
                      <a:endParaRPr lang="zh-TW" sz="2600" kern="1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9182" marR="391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  <a:r>
                        <a:rPr lang="en-US" altLang="zh-TW" sz="2600" kern="1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4</a:t>
                      </a:r>
                      <a:endParaRPr lang="zh-TW" sz="7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39182" marR="391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  <a:r>
                        <a:rPr lang="en-US" altLang="zh-TW" sz="2600" kern="1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801</a:t>
                      </a:r>
                      <a:endParaRPr lang="zh-TW" sz="7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39182" marR="39182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600" kern="1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咏玲組長代抽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zh-TW" sz="2600" kern="1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9182" marR="39182" marT="0" marB="0" anchor="ctr"/>
                </a:tc>
                <a:extLst>
                  <a:ext uri="{0D108BD9-81ED-4DB2-BD59-A6C34878D82A}">
                    <a16:rowId xmlns:a16="http://schemas.microsoft.com/office/drawing/2014/main" val="1665211773"/>
                  </a:ext>
                </a:extLst>
              </a:tr>
              <a:tr h="9203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5</a:t>
                      </a:r>
                      <a:endParaRPr lang="zh-TW" sz="7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39182" marR="391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600" kern="1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張詠怡</a:t>
                      </a:r>
                      <a:endParaRPr lang="zh-TW" sz="2600" kern="1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9182" marR="391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  <a:r>
                        <a:rPr lang="en-US" altLang="zh-TW" sz="2600" kern="1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</a:t>
                      </a:r>
                      <a:endParaRPr lang="zh-TW" sz="7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39182" marR="391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  <a:r>
                        <a:rPr lang="en-US" altLang="zh-TW" sz="2600" kern="1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702</a:t>
                      </a:r>
                      <a:endParaRPr lang="zh-TW" sz="7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39182" marR="391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600" kern="1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教務主任代抽</a:t>
                      </a:r>
                      <a:r>
                        <a:rPr lang="en-US" sz="2600" kern="1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 </a:t>
                      </a:r>
                      <a:endParaRPr lang="zh-TW" sz="2600" kern="1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9182" marR="39182" marT="0" marB="0" anchor="ctr"/>
                </a:tc>
                <a:extLst>
                  <a:ext uri="{0D108BD9-81ED-4DB2-BD59-A6C34878D82A}">
                    <a16:rowId xmlns:a16="http://schemas.microsoft.com/office/drawing/2014/main" val="2985839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9547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66</Words>
  <Application>Microsoft Office PowerPoint</Application>
  <PresentationFormat>寬螢幕</PresentationFormat>
  <Paragraphs>34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等线</vt:lpstr>
      <vt:lpstr>微軟正黑體</vt:lpstr>
      <vt:lpstr>新細明體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</cp:revision>
  <dcterms:created xsi:type="dcterms:W3CDTF">2021-07-27T05:42:46Z</dcterms:created>
  <dcterms:modified xsi:type="dcterms:W3CDTF">2021-07-29T02:19:56Z</dcterms:modified>
</cp:coreProperties>
</file>